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4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4660"/>
  </p:normalViewPr>
  <p:slideViewPr>
    <p:cSldViewPr>
      <p:cViewPr>
        <p:scale>
          <a:sx n="66" d="100"/>
          <a:sy n="66" d="100"/>
        </p:scale>
        <p:origin x="-1506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DEA98-FF89-4BB2-AF6C-5DE0D2A9BE74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F163E-364E-4592-8C20-3BD5A31CF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066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F163E-364E-4592-8C20-3BD5A31CFE8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98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924C-3870-4B84-8ED7-2D86C01DFC44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1785-28F2-4E17-B292-F50D4DE2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84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924C-3870-4B84-8ED7-2D86C01DFC44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1785-28F2-4E17-B292-F50D4DE2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09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924C-3870-4B84-8ED7-2D86C01DFC44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1785-28F2-4E17-B292-F50D4DE2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90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924C-3870-4B84-8ED7-2D86C01DFC44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1785-28F2-4E17-B292-F50D4DE2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924C-3870-4B84-8ED7-2D86C01DFC44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1785-28F2-4E17-B292-F50D4DE2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90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924C-3870-4B84-8ED7-2D86C01DFC44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1785-28F2-4E17-B292-F50D4DE2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87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924C-3870-4B84-8ED7-2D86C01DFC44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1785-28F2-4E17-B292-F50D4DE2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09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924C-3870-4B84-8ED7-2D86C01DFC44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1785-28F2-4E17-B292-F50D4DE2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81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924C-3870-4B84-8ED7-2D86C01DFC44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1785-28F2-4E17-B292-F50D4DE2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35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924C-3870-4B84-8ED7-2D86C01DFC44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1785-28F2-4E17-B292-F50D4DE2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04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924C-3870-4B84-8ED7-2D86C01DFC44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1785-28F2-4E17-B292-F50D4DE2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60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1924C-3870-4B84-8ED7-2D86C01DFC44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21785-28F2-4E17-B292-F50D4DE2B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16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60648"/>
            <a:ext cx="3547414" cy="1686950"/>
          </a:xfrm>
        </p:spPr>
        <p:txBody>
          <a:bodyPr>
            <a:noAutofit/>
          </a:bodyPr>
          <a:lstStyle/>
          <a:p>
            <a:pPr algn="l"/>
            <a:r>
              <a:rPr lang="en-US" altLang="ko-KR" sz="1600" b="1" dirty="0" smtClean="0">
                <a:solidFill>
                  <a:schemeClr val="bg1"/>
                </a:solidFill>
                <a:latin typeface="HY그래픽M" pitchFamily="18" charset="-127"/>
                <a:ea typeface="HY그래픽M" pitchFamily="18" charset="-127"/>
              </a:rPr>
              <a:t>2D </a:t>
            </a:r>
            <a:r>
              <a:rPr lang="ko-KR" altLang="en-US" sz="1600" b="1" dirty="0" smtClean="0">
                <a:solidFill>
                  <a:schemeClr val="bg1"/>
                </a:solidFill>
                <a:latin typeface="HY그래픽M" pitchFamily="18" charset="-127"/>
                <a:ea typeface="HY그래픽M" pitchFamily="18" charset="-127"/>
              </a:rPr>
              <a:t>게임 프로그래밍</a:t>
            </a:r>
            <a:r>
              <a:rPr lang="en-US" altLang="ko-KR" sz="1600" b="1" dirty="0">
                <a:solidFill>
                  <a:schemeClr val="bg1"/>
                </a:solidFill>
                <a:latin typeface="HY그래픽M" pitchFamily="18" charset="-127"/>
                <a:ea typeface="HY그래픽M" pitchFamily="18" charset="-127"/>
              </a:rPr>
              <a:t/>
            </a:r>
            <a:br>
              <a:rPr lang="en-US" altLang="ko-KR" sz="1600" b="1" dirty="0">
                <a:solidFill>
                  <a:schemeClr val="bg1"/>
                </a:solidFill>
                <a:latin typeface="HY그래픽M" pitchFamily="18" charset="-127"/>
                <a:ea typeface="HY그래픽M" pitchFamily="18" charset="-127"/>
              </a:rPr>
            </a:br>
            <a:r>
              <a:rPr lang="en-US" altLang="ko-KR" sz="3200" b="1" spc="-300" dirty="0" smtClean="0">
                <a:solidFill>
                  <a:schemeClr val="bg1"/>
                </a:solidFill>
                <a:latin typeface="HY그래픽M" pitchFamily="18" charset="-127"/>
                <a:ea typeface="HY그래픽M" pitchFamily="18" charset="-127"/>
              </a:rPr>
              <a:t/>
            </a:r>
            <a:br>
              <a:rPr lang="en-US" altLang="ko-KR" sz="3200" b="1" spc="-300" dirty="0" smtClean="0">
                <a:solidFill>
                  <a:schemeClr val="bg1"/>
                </a:solidFill>
                <a:latin typeface="HY그래픽M" pitchFamily="18" charset="-127"/>
                <a:ea typeface="HY그래픽M" pitchFamily="18" charset="-127"/>
              </a:rPr>
            </a:br>
            <a:r>
              <a:rPr lang="en-US" altLang="ko-KR" sz="3600" b="1" spc="-300" dirty="0" smtClean="0">
                <a:solidFill>
                  <a:schemeClr val="bg1"/>
                </a:solidFill>
                <a:latin typeface="HY그래픽M" pitchFamily="18" charset="-127"/>
                <a:ea typeface="HY그래픽M" pitchFamily="18" charset="-127"/>
              </a:rPr>
              <a:t>2015182011</a:t>
            </a:r>
            <a:r>
              <a:rPr lang="en-US" altLang="ko-KR" sz="3600" b="1" spc="-300" dirty="0" smtClean="0">
                <a:solidFill>
                  <a:schemeClr val="bg1"/>
                </a:solidFill>
                <a:latin typeface="HY그래픽M" pitchFamily="18" charset="-127"/>
                <a:ea typeface="HY그래픽M" pitchFamily="18" charset="-127"/>
              </a:rPr>
              <a:t/>
            </a:r>
            <a:br>
              <a:rPr lang="en-US" altLang="ko-KR" sz="3600" b="1" spc="-300" dirty="0" smtClean="0">
                <a:solidFill>
                  <a:schemeClr val="bg1"/>
                </a:solidFill>
                <a:latin typeface="HY그래픽M" pitchFamily="18" charset="-127"/>
                <a:ea typeface="HY그래픽M" pitchFamily="18" charset="-127"/>
              </a:rPr>
            </a:br>
            <a:r>
              <a:rPr lang="ko-KR" altLang="en-US" sz="3600" b="1" spc="-300" dirty="0" smtClean="0">
                <a:solidFill>
                  <a:schemeClr val="bg1"/>
                </a:solidFill>
                <a:latin typeface="HY그래픽M" pitchFamily="18" charset="-127"/>
                <a:ea typeface="HY그래픽M" pitchFamily="18" charset="-127"/>
              </a:rPr>
              <a:t>민지인</a:t>
            </a:r>
            <a:endParaRPr lang="ko-KR" altLang="en-US" sz="3600" b="1" spc="-300" dirty="0">
              <a:solidFill>
                <a:schemeClr val="bg1"/>
              </a:solidFill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23728" y="4437112"/>
            <a:ext cx="6400800" cy="1752600"/>
          </a:xfrm>
        </p:spPr>
        <p:txBody>
          <a:bodyPr/>
          <a:lstStyle/>
          <a:p>
            <a:pPr algn="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HY엽서M" pitchFamily="18" charset="-127"/>
                <a:ea typeface="HY엽서M" pitchFamily="18" charset="-127"/>
              </a:rPr>
              <a:t>X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32240" y="7598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한국산업기술대학교</a:t>
            </a:r>
          </a:p>
        </p:txBody>
      </p:sp>
    </p:spTree>
    <p:extLst>
      <p:ext uri="{BB962C8B-B14F-4D97-AF65-F5344CB8AC3E}">
        <p14:creationId xmlns:p14="http://schemas.microsoft.com/office/powerpoint/2010/main" val="4162903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856" y="2574032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6000" dirty="0" smtClean="0">
                <a:latin typeface="HY엽서L" pitchFamily="18" charset="-127"/>
                <a:ea typeface="HY엽서L" pitchFamily="18" charset="-127"/>
              </a:rPr>
              <a:t>감사합니</a:t>
            </a:r>
            <a:r>
              <a:rPr lang="ko-KR" altLang="en-US" sz="6000" dirty="0">
                <a:latin typeface="HY엽서L" pitchFamily="18" charset="-127"/>
                <a:ea typeface="HY엽서L" pitchFamily="18" charset="-127"/>
              </a:rPr>
              <a:t>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365104"/>
            <a:ext cx="1276350" cy="2228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386" y="260648"/>
            <a:ext cx="1630055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52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826" y="3789040"/>
            <a:ext cx="2664542" cy="2461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284" y="3710893"/>
            <a:ext cx="419100" cy="5048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629" y="2989611"/>
            <a:ext cx="483023" cy="58182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목차</a:t>
            </a:r>
            <a:endParaRPr lang="ko-KR" altLang="en-US" dirty="0"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ko-KR" altLang="en-US" sz="4000" dirty="0" smtClean="0">
                <a:latin typeface="HY엽서M" pitchFamily="18" charset="-127"/>
                <a:ea typeface="HY엽서M" pitchFamily="18" charset="-127"/>
              </a:rPr>
              <a:t>게임 </a:t>
            </a:r>
            <a:r>
              <a:rPr lang="ko-KR" altLang="en-US" sz="4000" dirty="0" err="1" smtClean="0">
                <a:latin typeface="HY엽서M" pitchFamily="18" charset="-127"/>
                <a:ea typeface="HY엽서M" pitchFamily="18" charset="-127"/>
              </a:rPr>
              <a:t>컨셉</a:t>
            </a:r>
            <a:r>
              <a:rPr lang="ko-KR" altLang="en-US" sz="4000" dirty="0" smtClean="0">
                <a:latin typeface="HY엽서M" pitchFamily="18" charset="-127"/>
                <a:ea typeface="HY엽서M" pitchFamily="18" charset="-127"/>
              </a:rPr>
              <a:t> </a:t>
            </a:r>
            <a:r>
              <a:rPr lang="en-US" altLang="ko-KR" sz="4000" dirty="0" smtClean="0">
                <a:latin typeface="HY엽서M" pitchFamily="18" charset="-127"/>
                <a:ea typeface="HY엽서M" pitchFamily="18" charset="-127"/>
              </a:rPr>
              <a:t>					</a:t>
            </a:r>
            <a:r>
              <a:rPr lang="en-US" altLang="ko-KR" sz="2000" dirty="0" smtClean="0">
                <a:latin typeface="HY그래픽M" pitchFamily="18" charset="-127"/>
                <a:ea typeface="HY그래픽M" pitchFamily="18" charset="-127"/>
              </a:rPr>
              <a:t>1p</a:t>
            </a:r>
            <a:endParaRPr lang="en-US" altLang="ko-KR" sz="4000" dirty="0" smtClean="0">
              <a:latin typeface="HY엽서M" pitchFamily="18" charset="-127"/>
              <a:ea typeface="HY엽서M" pitchFamily="18" charset="-127"/>
            </a:endParaRPr>
          </a:p>
          <a:p>
            <a:pPr marL="742950" indent="-742950">
              <a:buFont typeface="+mj-lt"/>
              <a:buAutoNum type="arabicPeriod"/>
            </a:pPr>
            <a:r>
              <a:rPr lang="ko-KR" altLang="en-US" sz="4000" dirty="0" smtClean="0">
                <a:latin typeface="HY엽서M" pitchFamily="18" charset="-127"/>
                <a:ea typeface="HY엽서M" pitchFamily="18" charset="-127"/>
              </a:rPr>
              <a:t>예상 </a:t>
            </a:r>
            <a:r>
              <a:rPr lang="ko-KR" altLang="en-US" sz="4000" dirty="0">
                <a:latin typeface="HY엽서M" pitchFamily="18" charset="-127"/>
                <a:ea typeface="HY엽서M" pitchFamily="18" charset="-127"/>
              </a:rPr>
              <a:t>게임 실행 </a:t>
            </a:r>
            <a:r>
              <a:rPr lang="ko-KR" altLang="en-US" sz="4000" dirty="0" smtClean="0">
                <a:latin typeface="HY엽서M" pitchFamily="18" charset="-127"/>
                <a:ea typeface="HY엽서M" pitchFamily="18" charset="-127"/>
              </a:rPr>
              <a:t>흐름</a:t>
            </a:r>
            <a:r>
              <a:rPr lang="en-US" altLang="ko-KR" sz="4000" dirty="0" smtClean="0">
                <a:latin typeface="HY엽서M" pitchFamily="18" charset="-127"/>
                <a:ea typeface="HY엽서M" pitchFamily="18" charset="-127"/>
              </a:rPr>
              <a:t>		</a:t>
            </a:r>
            <a:r>
              <a:rPr lang="en-US" altLang="ko-KR" sz="4000" dirty="0" smtClean="0">
                <a:latin typeface="HY엽서M" pitchFamily="18" charset="-127"/>
                <a:ea typeface="HY엽서M" pitchFamily="18" charset="-127"/>
              </a:rPr>
              <a:t>	</a:t>
            </a:r>
            <a:r>
              <a:rPr lang="en-US" altLang="ko-KR" sz="2000" dirty="0" smtClean="0">
                <a:latin typeface="HY그래픽M" pitchFamily="18" charset="-127"/>
                <a:ea typeface="HY그래픽M" pitchFamily="18" charset="-127"/>
              </a:rPr>
              <a:t>3p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sz="4000" dirty="0" smtClean="0">
                <a:latin typeface="HY엽서M" pitchFamily="18" charset="-127"/>
                <a:ea typeface="HY엽서M" pitchFamily="18" charset="-127"/>
              </a:rPr>
              <a:t>개발 범위</a:t>
            </a:r>
            <a:r>
              <a:rPr lang="en-US" altLang="ko-KR" sz="4000" dirty="0">
                <a:latin typeface="HY엽서M" pitchFamily="18" charset="-127"/>
                <a:ea typeface="HY엽서M" pitchFamily="18" charset="-127"/>
              </a:rPr>
              <a:t>	</a:t>
            </a:r>
            <a:r>
              <a:rPr lang="en-US" altLang="ko-KR" sz="4000" dirty="0" smtClean="0">
                <a:latin typeface="HY엽서M" pitchFamily="18" charset="-127"/>
                <a:ea typeface="HY엽서M" pitchFamily="18" charset="-127"/>
              </a:rPr>
              <a:t>				</a:t>
            </a:r>
            <a:r>
              <a:rPr lang="en-US" altLang="ko-KR" sz="2000" dirty="0" smtClean="0">
                <a:latin typeface="HY그래픽M" pitchFamily="18" charset="-127"/>
                <a:ea typeface="HY그래픽M" pitchFamily="18" charset="-127"/>
              </a:rPr>
              <a:t>1p</a:t>
            </a:r>
            <a:endParaRPr lang="en-US" altLang="ko-KR" sz="4000" dirty="0" smtClean="0">
              <a:latin typeface="HY엽서M" pitchFamily="18" charset="-127"/>
              <a:ea typeface="HY엽서M" pitchFamily="18" charset="-127"/>
            </a:endParaRPr>
          </a:p>
          <a:p>
            <a:pPr marL="742950" indent="-742950">
              <a:buFont typeface="+mj-lt"/>
              <a:buAutoNum type="arabicPeriod"/>
            </a:pPr>
            <a:r>
              <a:rPr lang="ko-KR" altLang="en-US" sz="4000" dirty="0" smtClean="0">
                <a:latin typeface="HY엽서M" pitchFamily="18" charset="-127"/>
                <a:ea typeface="HY엽서M" pitchFamily="18" charset="-127"/>
              </a:rPr>
              <a:t>개발 </a:t>
            </a:r>
            <a:r>
              <a:rPr lang="ko-KR" altLang="en-US" sz="4000" dirty="0" smtClean="0">
                <a:latin typeface="HY엽서M" pitchFamily="18" charset="-127"/>
                <a:ea typeface="HY엽서M" pitchFamily="18" charset="-127"/>
              </a:rPr>
              <a:t>일정</a:t>
            </a:r>
            <a:r>
              <a:rPr lang="en-US" altLang="ko-KR" sz="4000" dirty="0" smtClean="0">
                <a:latin typeface="HY엽서M" pitchFamily="18" charset="-127"/>
                <a:ea typeface="HY엽서M" pitchFamily="18" charset="-127"/>
              </a:rPr>
              <a:t>					</a:t>
            </a:r>
            <a:r>
              <a:rPr lang="en-US" altLang="ko-KR" sz="2000" dirty="0" smtClean="0">
                <a:latin typeface="HY그래픽M" pitchFamily="18" charset="-127"/>
                <a:ea typeface="HY그래픽M" pitchFamily="18" charset="-127"/>
              </a:rPr>
              <a:t>1p</a:t>
            </a:r>
            <a:endParaRPr lang="en-US" altLang="ko-KR" sz="4000" dirty="0">
              <a:latin typeface="HY엽서M" pitchFamily="18" charset="-127"/>
              <a:ea typeface="HY엽서M" pitchFamily="18" charset="-127"/>
            </a:endParaRPr>
          </a:p>
          <a:p>
            <a:pPr marL="742950" indent="-742950">
              <a:buFont typeface="+mj-lt"/>
              <a:buAutoNum type="arabicPeriod"/>
            </a:pPr>
            <a:r>
              <a:rPr lang="ko-KR" altLang="en-US" sz="4000" dirty="0" smtClean="0">
                <a:latin typeface="HY엽서M" pitchFamily="18" charset="-127"/>
                <a:ea typeface="HY엽서M" pitchFamily="18" charset="-127"/>
              </a:rPr>
              <a:t>자체 </a:t>
            </a:r>
            <a:r>
              <a:rPr lang="ko-KR" altLang="en-US" sz="4000" dirty="0" smtClean="0">
                <a:latin typeface="HY엽서M" pitchFamily="18" charset="-127"/>
                <a:ea typeface="HY엽서M" pitchFamily="18" charset="-127"/>
              </a:rPr>
              <a:t>평가</a:t>
            </a:r>
            <a:r>
              <a:rPr lang="en-US" altLang="ko-KR" sz="4000" dirty="0" smtClean="0">
                <a:latin typeface="HY엽서M" pitchFamily="18" charset="-127"/>
                <a:ea typeface="HY엽서M" pitchFamily="18" charset="-127"/>
              </a:rPr>
              <a:t>					</a:t>
            </a:r>
            <a:r>
              <a:rPr lang="en-US" altLang="ko-KR" sz="2000" dirty="0" smtClean="0">
                <a:latin typeface="HY그래픽M" pitchFamily="18" charset="-127"/>
                <a:ea typeface="HY그래픽M" pitchFamily="18" charset="-127"/>
              </a:rPr>
              <a:t>1p</a:t>
            </a:r>
            <a:endParaRPr lang="en-US" altLang="ko-KR" sz="4000" dirty="0" smtClean="0">
              <a:latin typeface="HY엽서M" pitchFamily="18" charset="-127"/>
              <a:ea typeface="HY엽서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1"/>
            <a:ext cx="1411982" cy="17230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798" y="2626673"/>
            <a:ext cx="590912" cy="7117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386" y="4396609"/>
            <a:ext cx="720080" cy="86736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3227131"/>
            <a:ext cx="346930" cy="41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16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717032"/>
            <a:ext cx="2857500" cy="28575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  쿠키 캐릭터로 달리기</a:t>
            </a:r>
            <a:r>
              <a:rPr lang="en-US" altLang="ko-KR" dirty="0" smtClean="0">
                <a:latin typeface="HY엽서M" pitchFamily="18" charset="-127"/>
                <a:ea typeface="HY엽서M" pitchFamily="18" charset="-127"/>
              </a:rPr>
              <a:t>!</a:t>
            </a:r>
            <a:endParaRPr lang="ko-KR" altLang="en-US" dirty="0"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 err="1" smtClean="0">
                <a:latin typeface="HY그래픽M" pitchFamily="18" charset="-127"/>
                <a:ea typeface="HY그래픽M" pitchFamily="18" charset="-127"/>
              </a:rPr>
              <a:t>모바일</a:t>
            </a:r>
            <a:r>
              <a:rPr lang="ko-KR" altLang="en-US" sz="3000" dirty="0" smtClean="0">
                <a:latin typeface="HY그래픽M" pitchFamily="18" charset="-127"/>
                <a:ea typeface="HY그래픽M" pitchFamily="18" charset="-127"/>
              </a:rPr>
              <a:t> 게임 </a:t>
            </a:r>
            <a:r>
              <a:rPr lang="ko-KR" altLang="en-US" sz="3000" dirty="0" err="1" smtClean="0">
                <a:latin typeface="HY그래픽M" pitchFamily="18" charset="-127"/>
                <a:ea typeface="HY그래픽M" pitchFamily="18" charset="-127"/>
              </a:rPr>
              <a:t>쿠키런을</a:t>
            </a:r>
            <a:r>
              <a:rPr lang="ko-KR" altLang="en-US" sz="3000" dirty="0" smtClean="0">
                <a:latin typeface="HY그래픽M" pitchFamily="18" charset="-127"/>
                <a:ea typeface="HY그래픽M" pitchFamily="18" charset="-127"/>
              </a:rPr>
              <a:t> </a:t>
            </a:r>
            <a:r>
              <a:rPr lang="en-US" altLang="ko-KR" sz="3000" dirty="0" smtClean="0">
                <a:latin typeface="HY그래픽M" pitchFamily="18" charset="-127"/>
                <a:ea typeface="HY그래픽M" pitchFamily="18" charset="-127"/>
              </a:rPr>
              <a:t>Python, pico2d</a:t>
            </a:r>
            <a:r>
              <a:rPr lang="ko-KR" altLang="en-US" sz="3000" dirty="0" smtClean="0">
                <a:latin typeface="HY그래픽M" pitchFamily="18" charset="-127"/>
                <a:ea typeface="HY그래픽M" pitchFamily="18" charset="-127"/>
              </a:rPr>
              <a:t>를 사용해 컴퓨터 게임으로 옮김</a:t>
            </a:r>
            <a:r>
              <a:rPr lang="en-US" altLang="ko-KR" sz="3000" dirty="0" smtClean="0">
                <a:latin typeface="HY그래픽M" pitchFamily="18" charset="-127"/>
                <a:ea typeface="HY그래픽M" pitchFamily="18" charset="-127"/>
              </a:rPr>
              <a:t>.</a:t>
            </a:r>
          </a:p>
          <a:p>
            <a:r>
              <a:rPr lang="en-US" altLang="ko-KR" sz="3000" dirty="0" smtClean="0">
                <a:latin typeface="HY그래픽M" pitchFamily="18" charset="-127"/>
                <a:ea typeface="HY그래픽M" pitchFamily="18" charset="-127"/>
              </a:rPr>
              <a:t>2D </a:t>
            </a:r>
            <a:r>
              <a:rPr lang="ko-KR" altLang="en-US" sz="3000" dirty="0" err="1" smtClean="0">
                <a:latin typeface="HY그래픽M" pitchFamily="18" charset="-127"/>
                <a:ea typeface="HY그래픽M" pitchFamily="18" charset="-127"/>
              </a:rPr>
              <a:t>횡스크롤</a:t>
            </a:r>
            <a:r>
              <a:rPr lang="ko-KR" altLang="en-US" sz="3000" dirty="0" smtClean="0">
                <a:latin typeface="HY그래픽M" pitchFamily="18" charset="-127"/>
                <a:ea typeface="HY그래픽M" pitchFamily="18" charset="-127"/>
              </a:rPr>
              <a:t> 게임</a:t>
            </a:r>
            <a:r>
              <a:rPr lang="en-US" altLang="ko-KR" sz="3000" dirty="0" smtClean="0">
                <a:latin typeface="HY그래픽M" pitchFamily="18" charset="-127"/>
                <a:ea typeface="HY그래픽M" pitchFamily="18" charset="-127"/>
              </a:rPr>
              <a:t>.</a:t>
            </a:r>
            <a:endParaRPr lang="en-US" altLang="ko-KR" sz="3000" dirty="0" smtClean="0">
              <a:latin typeface="HY그래픽M" pitchFamily="18" charset="-127"/>
              <a:ea typeface="HY그래픽M" pitchFamily="18" charset="-127"/>
            </a:endParaRPr>
          </a:p>
          <a:p>
            <a:r>
              <a:rPr lang="ko-KR" altLang="en-US" sz="3000" dirty="0" smtClean="0">
                <a:latin typeface="HY그래픽M" pitchFamily="18" charset="-127"/>
                <a:ea typeface="HY그래픽M" pitchFamily="18" charset="-127"/>
              </a:rPr>
              <a:t>간단한 키 입력으로 게임 </a:t>
            </a:r>
            <a:r>
              <a:rPr lang="ko-KR" altLang="en-US" sz="3000" dirty="0" smtClean="0">
                <a:latin typeface="HY그래픽M" pitchFamily="18" charset="-127"/>
                <a:ea typeface="HY그래픽M" pitchFamily="18" charset="-127"/>
              </a:rPr>
              <a:t>진행</a:t>
            </a:r>
            <a:r>
              <a:rPr lang="en-US" altLang="ko-KR" sz="3000" dirty="0" smtClean="0">
                <a:latin typeface="HY그래픽M" pitchFamily="18" charset="-127"/>
                <a:ea typeface="HY그래픽M" pitchFamily="18" charset="-127"/>
              </a:rPr>
              <a:t>.</a:t>
            </a:r>
          </a:p>
          <a:p>
            <a:r>
              <a:rPr lang="ko-KR" altLang="en-US" sz="3000" dirty="0" smtClean="0">
                <a:latin typeface="HY그래픽M" pitchFamily="18" charset="-127"/>
                <a:ea typeface="HY그래픽M" pitchFamily="18" charset="-127"/>
              </a:rPr>
              <a:t>아이템을 먹고 장애물을 피해 오래 달리면 점수 증가</a:t>
            </a:r>
            <a:r>
              <a:rPr lang="en-US" altLang="ko-KR" sz="3000" dirty="0" smtClean="0">
                <a:latin typeface="HY그래픽M" pitchFamily="18" charset="-127"/>
                <a:ea typeface="HY그래픽M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r>
              <a:rPr lang="ko-KR" altLang="en-US" sz="3600" dirty="0" smtClean="0">
                <a:latin typeface="HY엽서M" pitchFamily="18" charset="-127"/>
                <a:ea typeface="HY엽서M" pitchFamily="18" charset="-127"/>
              </a:rPr>
              <a:t>달려서 최고 기록 갱신</a:t>
            </a:r>
            <a:r>
              <a:rPr lang="en-US" altLang="ko-KR" sz="3600" dirty="0" smtClean="0">
                <a:latin typeface="HY엽서M" pitchFamily="18" charset="-127"/>
                <a:ea typeface="HY엽서M" pitchFamily="18" charset="-127"/>
              </a:rPr>
              <a:t>!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5311"/>
            <a:ext cx="12858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55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메인 게임 화면 구성</a:t>
            </a:r>
            <a:endParaRPr lang="ko-KR" altLang="en-US" dirty="0">
              <a:latin typeface="HY엽서M" pitchFamily="18" charset="-127"/>
              <a:ea typeface="HY엽서M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22921"/>
            <a:ext cx="7416824" cy="4642383"/>
          </a:xfrm>
        </p:spPr>
      </p:pic>
    </p:spTree>
    <p:extLst>
      <p:ext uri="{BB962C8B-B14F-4D97-AF65-F5344CB8AC3E}">
        <p14:creationId xmlns:p14="http://schemas.microsoft.com/office/powerpoint/2010/main" val="3630470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ko-KR" altLang="en-US" dirty="0">
                <a:latin typeface="HY엽서M" pitchFamily="18" charset="-127"/>
                <a:ea typeface="HY엽서M" pitchFamily="18" charset="-127"/>
              </a:rPr>
              <a:t>게임 실행 흐름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4145639" cy="2487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59632" y="2417890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그래픽M" pitchFamily="18" charset="-127"/>
                <a:ea typeface="HY그래픽M" pitchFamily="18" charset="-127"/>
              </a:rPr>
              <a:t>달리면서</a:t>
            </a:r>
            <a:r>
              <a:rPr lang="en-US" altLang="ko-KR" sz="1600" dirty="0" smtClean="0">
                <a:latin typeface="HY그래픽M" pitchFamily="18" charset="-127"/>
                <a:ea typeface="HY그래픽M" pitchFamily="18" charset="-127"/>
              </a:rPr>
              <a:t>,</a:t>
            </a:r>
            <a:endParaRPr lang="ko-KR" altLang="en-US" sz="1600" dirty="0">
              <a:latin typeface="HY그래픽M" pitchFamily="18" charset="-127"/>
              <a:ea typeface="HY그래픽M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798" y="4096319"/>
            <a:ext cx="4417575" cy="2418011"/>
          </a:xfrm>
          <a:prstGeom prst="rect">
            <a:avLst/>
          </a:prstGeom>
        </p:spPr>
      </p:pic>
      <p:sp>
        <p:nvSpPr>
          <p:cNvPr id="10" name="모서리가 둥근 사각형 설명선 9"/>
          <p:cNvSpPr/>
          <p:nvPr/>
        </p:nvSpPr>
        <p:spPr>
          <a:xfrm>
            <a:off x="4985388" y="4739361"/>
            <a:ext cx="1440160" cy="508172"/>
          </a:xfrm>
          <a:prstGeom prst="wedgeRoundRectCallout">
            <a:avLst/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004048" y="4838344"/>
            <a:ext cx="2250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그래픽M" pitchFamily="18" charset="-127"/>
                <a:ea typeface="HY그래픽M" pitchFamily="18" charset="-127"/>
              </a:rPr>
              <a:t>아이템 먹고</a:t>
            </a:r>
            <a:r>
              <a:rPr lang="en-US" altLang="ko-KR" sz="1600" dirty="0" smtClean="0">
                <a:latin typeface="HY그래픽M" pitchFamily="18" charset="-127"/>
                <a:ea typeface="HY그래픽M" pitchFamily="18" charset="-127"/>
              </a:rPr>
              <a:t>,</a:t>
            </a:r>
            <a:endParaRPr lang="ko-KR" altLang="en-US" sz="1600" dirty="0">
              <a:latin typeface="HY그래픽M" pitchFamily="18" charset="-127"/>
              <a:ea typeface="HY그래픽M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176" y="4311825"/>
            <a:ext cx="2349339" cy="220250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00003"/>
            <a:ext cx="1728192" cy="232835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640"/>
            <a:ext cx="892572" cy="1013599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>
            <a:off x="4860032" y="3164730"/>
            <a:ext cx="576064" cy="6963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37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게임 실행 흐름    </a:t>
            </a:r>
            <a:endParaRPr lang="ko-KR" altLang="en-US" dirty="0">
              <a:latin typeface="HY엽서M" pitchFamily="18" charset="-127"/>
              <a:ea typeface="HY엽서M" pitchFamily="18" charset="-127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4080452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990030"/>
            <a:ext cx="4346451" cy="2595167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>
          <a:xfrm>
            <a:off x="1763688" y="1500245"/>
            <a:ext cx="1872208" cy="432048"/>
          </a:xfrm>
          <a:prstGeom prst="wedgeRoundRectCallou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34595" y="1546992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그래픽M" pitchFamily="18" charset="-127"/>
                <a:ea typeface="HY그래픽M" pitchFamily="18" charset="-127"/>
              </a:rPr>
              <a:t>장애물을 피하면</a:t>
            </a:r>
            <a:r>
              <a:rPr lang="en-US" altLang="ko-KR" sz="1600" dirty="0" smtClean="0">
                <a:latin typeface="HY그래픽M" pitchFamily="18" charset="-127"/>
                <a:ea typeface="HY그래픽M" pitchFamily="18" charset="-127"/>
              </a:rPr>
              <a:t>!</a:t>
            </a:r>
            <a:endParaRPr lang="ko-KR" altLang="en-US" sz="1600" dirty="0"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555776" y="4124765"/>
            <a:ext cx="2160240" cy="792088"/>
          </a:xfrm>
          <a:prstGeom prst="wedgeRoundRectCallou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690964" y="4289976"/>
            <a:ext cx="1873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HY그래픽M" pitchFamily="18" charset="-127"/>
                <a:ea typeface="HY그래픽M" pitchFamily="18" charset="-127"/>
              </a:rPr>
              <a:t>기록 달성</a:t>
            </a:r>
            <a:r>
              <a:rPr lang="en-US" altLang="ko-KR" sz="2400" b="1" dirty="0" smtClean="0">
                <a:latin typeface="HY그래픽M" pitchFamily="18" charset="-127"/>
                <a:ea typeface="HY그래픽M" pitchFamily="18" charset="-127"/>
              </a:rPr>
              <a:t>!</a:t>
            </a:r>
            <a:endParaRPr lang="ko-KR" altLang="en-US" sz="2400" b="1" dirty="0">
              <a:latin typeface="HY그래픽M" pitchFamily="18" charset="-127"/>
              <a:ea typeface="HY그래픽M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23" y="3990029"/>
            <a:ext cx="2595167" cy="259516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964" y="2060848"/>
            <a:ext cx="1616455" cy="1728192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4860032" y="3164730"/>
            <a:ext cx="576064" cy="6963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345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HY엽서M" pitchFamily="18" charset="-127"/>
                <a:ea typeface="HY엽서M" pitchFamily="18" charset="-127"/>
              </a:rPr>
              <a:t>개발 범위</a:t>
            </a:r>
            <a:endParaRPr lang="ko-KR" altLang="en-US" sz="3600" dirty="0">
              <a:latin typeface="HY엽서M" pitchFamily="18" charset="-127"/>
              <a:ea typeface="HY엽서M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3543117"/>
              </p:ext>
            </p:extLst>
          </p:nvPr>
        </p:nvGraphicFramePr>
        <p:xfrm>
          <a:off x="179512" y="764704"/>
          <a:ext cx="8784977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3830217"/>
                <a:gridCol w="2938536"/>
              </a:tblGrid>
              <a:tr h="273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최소 범위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추가 범위</a:t>
                      </a:r>
                      <a:endParaRPr lang="ko-KR" altLang="en-US" sz="1400" dirty="0"/>
                    </a:p>
                  </a:txBody>
                  <a:tcPr/>
                </a:tc>
              </a:tr>
              <a:tr h="464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캐릭터 컨트롤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기본 오른쪽 달리기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키보드를 이용한 간단한 기술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8471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캐릭터 기술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Space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키를 누르면 점프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점프 상태에서 </a:t>
                      </a:r>
                      <a:r>
                        <a:rPr lang="en-US" altLang="ko-KR" sz="1400" dirty="0" smtClean="0"/>
                        <a:t>Space </a:t>
                      </a:r>
                      <a:r>
                        <a:rPr lang="ko-KR" altLang="en-US" sz="1400" dirty="0" smtClean="0"/>
                        <a:t>키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한번 더 입력 시</a:t>
                      </a:r>
                      <a:r>
                        <a:rPr lang="en-US" altLang="ko-KR" sz="1400" baseline="0" dirty="0" smtClean="0"/>
                        <a:t>, 2</a:t>
                      </a:r>
                      <a:r>
                        <a:rPr lang="ko-KR" altLang="en-US" sz="1400" baseline="0" dirty="0" smtClean="0"/>
                        <a:t>단 점프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방향키 ↓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입력 시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 슬라이딩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 종류에 따른 추가 스킬 </a:t>
                      </a:r>
                      <a:endParaRPr lang="en-US" altLang="ko-KR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464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맵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스테이지 </a:t>
                      </a: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개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일자 </a:t>
                      </a:r>
                      <a:r>
                        <a:rPr lang="ko-KR" altLang="en-US" sz="1400" dirty="0" err="1" smtClean="0"/>
                        <a:t>맵</a:t>
                      </a:r>
                      <a:r>
                        <a:rPr lang="ko-KR" altLang="en-US" sz="1400" dirty="0" smtClean="0"/>
                        <a:t> 형태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추가 스테이지 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464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장애물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장애물과 충돌하면 생명감소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움직이는 장애물</a:t>
                      </a:r>
                      <a:endParaRPr lang="en-US" altLang="ko-KR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8471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난이도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시간이 흐를수록 생명 감소 속도 증가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추가 스테이지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진입 시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장애물 충돌이나 시간에 따른 생명력 감소 증가</a:t>
                      </a:r>
                      <a:endParaRPr lang="en-US" altLang="ko-KR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12296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게임기능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아이템을 먹으면 점수 증가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하트를 먹으면 생명 증가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달리는 중에는 생명력 감소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생명력이 </a:t>
                      </a:r>
                      <a:r>
                        <a:rPr lang="en-US" altLang="ko-KR" sz="1400" dirty="0" smtClean="0"/>
                        <a:t>0</a:t>
                      </a:r>
                      <a:r>
                        <a:rPr lang="ko-KR" altLang="en-US" sz="1400" dirty="0" smtClean="0"/>
                        <a:t>이 되면 게임오버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게임 오버가 되거나 스테이지를 </a:t>
                      </a:r>
                      <a:r>
                        <a:rPr lang="ko-KR" altLang="en-US" sz="1400" dirty="0" err="1" smtClean="0"/>
                        <a:t>클리어</a:t>
                      </a:r>
                      <a:r>
                        <a:rPr lang="ko-KR" altLang="en-US" sz="1400" dirty="0" smtClean="0"/>
                        <a:t> 하면 점수 기록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장애물과 충돌 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장애물 삭제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다시 하기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새로 하기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종료 등 선택 기능</a:t>
                      </a:r>
                      <a:endParaRPr lang="ko-KR" altLang="en-US" sz="1400" dirty="0"/>
                    </a:p>
                  </a:txBody>
                  <a:tcPr/>
                </a:tc>
              </a:tr>
              <a:tr h="464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사운드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점프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슬라이딩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아이템 먹는 효과음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배경음악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 종류에 따른 효과음</a:t>
                      </a:r>
                      <a:endParaRPr lang="ko-KR" altLang="en-US" sz="1400" dirty="0"/>
                    </a:p>
                  </a:txBody>
                  <a:tcPr/>
                </a:tc>
              </a:tr>
              <a:tr h="273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애니메이션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달리기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점프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슬라이딩</a:t>
                      </a:r>
                      <a:endParaRPr lang="en-US" altLang="ko-KR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장애물</a:t>
                      </a:r>
                      <a:r>
                        <a:rPr lang="ko-KR" altLang="en-US" sz="1400" baseline="0" dirty="0" smtClean="0"/>
                        <a:t>의 움직임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16632"/>
            <a:ext cx="5905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11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latin typeface="HY엽서M" pitchFamily="18" charset="-127"/>
                <a:ea typeface="HY엽서M" pitchFamily="18" charset="-127"/>
              </a:rPr>
              <a:t>개발 계획</a:t>
            </a:r>
            <a:endParaRPr lang="ko-KR" altLang="en-US" sz="4000" dirty="0">
              <a:latin typeface="HY엽서M" pitchFamily="18" charset="-127"/>
              <a:ea typeface="HY엽서M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1963463"/>
              </p:ext>
            </p:extLst>
          </p:nvPr>
        </p:nvGraphicFramePr>
        <p:xfrm>
          <a:off x="251520" y="1124744"/>
          <a:ext cx="8712968" cy="5470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909895"/>
                <a:gridCol w="5650945"/>
              </a:tblGrid>
              <a:tr h="606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게임 분석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err="1" smtClean="0"/>
                        <a:t>모바일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쿠키런</a:t>
                      </a:r>
                      <a:r>
                        <a:rPr lang="ko-KR" altLang="en-US" sz="1600" dirty="0" smtClean="0"/>
                        <a:t> 플레이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dirty="0" smtClean="0"/>
                        <a:t>PC</a:t>
                      </a:r>
                      <a:r>
                        <a:rPr lang="ko-KR" altLang="en-US" sz="1600" baseline="0" dirty="0" smtClean="0"/>
                        <a:t> 게임으로 옮길 기능 분석</a:t>
                      </a:r>
                      <a:endParaRPr lang="ko-KR" altLang="en-US" sz="1600" dirty="0"/>
                    </a:p>
                  </a:txBody>
                  <a:tcPr/>
                </a:tc>
              </a:tr>
              <a:tr h="346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리소스 수집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aseline="0" dirty="0" err="1" smtClean="0"/>
                        <a:t>쿠키런</a:t>
                      </a:r>
                      <a:r>
                        <a:rPr lang="ko-KR" altLang="en-US" sz="1600" baseline="0" dirty="0" smtClean="0"/>
                        <a:t> 리소스 수집</a:t>
                      </a:r>
                      <a:endParaRPr lang="en-US" altLang="ko-KR" sz="1600" baseline="0" dirty="0" smtClean="0"/>
                    </a:p>
                  </a:txBody>
                  <a:tcPr/>
                </a:tc>
              </a:tr>
              <a:tr h="346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맵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제작 </a:t>
                      </a:r>
                      <a:r>
                        <a:rPr lang="en-US" altLang="ko-KR" sz="1600" baseline="0" dirty="0" smtClean="0"/>
                        <a:t>&amp;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smtClean="0"/>
                        <a:t>기본 인터페이스 </a:t>
                      </a:r>
                      <a:r>
                        <a:rPr lang="ko-KR" altLang="en-US" sz="1600" dirty="0" smtClean="0"/>
                        <a:t>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aseline="0" dirty="0" smtClean="0"/>
                        <a:t>수집한 리소스를 이용해 </a:t>
                      </a:r>
                      <a:r>
                        <a:rPr lang="ko-KR" altLang="en-US" sz="1600" baseline="0" dirty="0" err="1" smtClean="0"/>
                        <a:t>맵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제작</a:t>
                      </a:r>
                      <a:endParaRPr lang="en-US" altLang="ko-KR" sz="16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aseline="0" dirty="0" smtClean="0"/>
                        <a:t>게임 </a:t>
                      </a:r>
                      <a:r>
                        <a:rPr lang="ko-KR" altLang="en-US" sz="1600" baseline="0" dirty="0" smtClean="0"/>
                        <a:t>시작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캐릭터 선택 등 기본 인터페이스 구현</a:t>
                      </a:r>
                      <a:endParaRPr lang="ko-KR" altLang="en-US" sz="1600" dirty="0"/>
                    </a:p>
                  </a:txBody>
                  <a:tcPr/>
                </a:tc>
              </a:tr>
              <a:tr h="606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캐릭터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기본 캐릭터 구현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추가 캐릭터 구현</a:t>
                      </a:r>
                      <a:endParaRPr lang="ko-KR" altLang="en-US" sz="1600" dirty="0"/>
                    </a:p>
                  </a:txBody>
                  <a:tcPr/>
                </a:tc>
              </a:tr>
              <a:tr h="381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펫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smtClean="0"/>
                        <a:t>구현 </a:t>
                      </a:r>
                      <a:r>
                        <a:rPr lang="en-US" altLang="ko-KR" sz="1600" dirty="0" smtClean="0"/>
                        <a:t>&amp;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횡스크롤</a:t>
                      </a:r>
                      <a:r>
                        <a:rPr lang="ko-KR" altLang="en-US" sz="1600" baseline="0" dirty="0" smtClean="0"/>
                        <a:t>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기본 </a:t>
                      </a:r>
                      <a:r>
                        <a:rPr lang="ko-KR" altLang="en-US" sz="1600" dirty="0" err="1" smtClean="0"/>
                        <a:t>펫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smtClean="0"/>
                        <a:t>구현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err="1" smtClean="0"/>
                        <a:t>횡스크롤</a:t>
                      </a:r>
                      <a:r>
                        <a:rPr lang="ko-KR" altLang="en-US" sz="1600" dirty="0" smtClean="0"/>
                        <a:t> 구현</a:t>
                      </a:r>
                      <a:endParaRPr lang="en-US" altLang="ko-KR" sz="1600" dirty="0" smtClean="0"/>
                    </a:p>
                  </a:txBody>
                  <a:tcPr/>
                </a:tc>
              </a:tr>
              <a:tr h="606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장애물</a:t>
                      </a:r>
                      <a:r>
                        <a:rPr lang="en-US" altLang="ko-KR" sz="1600" baseline="0" dirty="0" smtClean="0"/>
                        <a:t> &amp;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아이템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장애물 좌표 지정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구현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아이템 좌표 지정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구현</a:t>
                      </a:r>
                      <a:endParaRPr lang="ko-KR" altLang="en-US" sz="1600" dirty="0"/>
                    </a:p>
                  </a:txBody>
                  <a:tcPr/>
                </a:tc>
              </a:tr>
              <a:tr h="606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충돌 처리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장애물과 캐릭터의 충돌 처리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아이템과 캐릭터의 충돌 처리</a:t>
                      </a:r>
                      <a:endParaRPr lang="ko-KR" altLang="en-US" sz="1600" dirty="0"/>
                    </a:p>
                  </a:txBody>
                  <a:tcPr/>
                </a:tc>
              </a:tr>
              <a:tr h="587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점검</a:t>
                      </a:r>
                      <a:r>
                        <a:rPr lang="en-US" altLang="ko-KR" sz="1600" baseline="0" dirty="0" smtClean="0"/>
                        <a:t> &amp; </a:t>
                      </a:r>
                      <a:r>
                        <a:rPr lang="ko-KR" altLang="en-US" sz="1600" baseline="0" dirty="0" smtClean="0"/>
                        <a:t>밸런스 조절 </a:t>
                      </a:r>
                      <a:r>
                        <a:rPr lang="en-US" altLang="ko-KR" sz="1600" baseline="0" dirty="0" smtClean="0"/>
                        <a:t>&amp; </a:t>
                      </a:r>
                      <a:r>
                        <a:rPr lang="ko-KR" altLang="en-US" sz="1600" baseline="0" dirty="0" smtClean="0"/>
                        <a:t>사운드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err="1" smtClean="0"/>
                        <a:t>맵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캐릭터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장애물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아이템의 미완성 부분 </a:t>
                      </a:r>
                      <a:r>
                        <a:rPr lang="ko-KR" altLang="en-US" sz="1600" baseline="0" dirty="0" smtClean="0"/>
                        <a:t>보완</a:t>
                      </a:r>
                      <a:endParaRPr lang="en-US" altLang="ko-KR" sz="16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aseline="0" dirty="0" smtClean="0"/>
                        <a:t>사운드 </a:t>
                      </a:r>
                      <a:r>
                        <a:rPr lang="ko-KR" altLang="en-US" sz="1600" baseline="0" dirty="0" smtClean="0"/>
                        <a:t>삽입</a:t>
                      </a:r>
                      <a:endParaRPr lang="en-US" altLang="ko-KR" sz="1600" baseline="0" dirty="0" smtClean="0"/>
                    </a:p>
                  </a:txBody>
                  <a:tcPr/>
                </a:tc>
              </a:tr>
              <a:tr h="606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추가 기능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1.  </a:t>
                      </a:r>
                      <a:r>
                        <a:rPr lang="ko-KR" altLang="en-US" sz="1600" dirty="0" smtClean="0"/>
                        <a:t>추가 범위에 작성했던 내용 구현</a:t>
                      </a:r>
                      <a:endParaRPr lang="ko-KR" altLang="en-US" sz="1600" dirty="0"/>
                    </a:p>
                  </a:txBody>
                  <a:tcPr/>
                </a:tc>
              </a:tr>
              <a:tr h="346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마무리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1. </a:t>
                      </a:r>
                      <a:r>
                        <a:rPr lang="ko-KR" altLang="en-US" sz="1600" dirty="0" smtClean="0"/>
                        <a:t>최종 점검 및 </a:t>
                      </a:r>
                      <a:r>
                        <a:rPr lang="ko-KR" altLang="en-US" sz="1600" dirty="0" err="1" smtClean="0"/>
                        <a:t>릴리즈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57312"/>
            <a:ext cx="720080" cy="86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34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자체 평가</a:t>
            </a:r>
            <a:endParaRPr lang="ko-KR" altLang="en-US" dirty="0">
              <a:latin typeface="HY엽서M" pitchFamily="18" charset="-127"/>
              <a:ea typeface="HY엽서M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102370"/>
              </p:ext>
            </p:extLst>
          </p:nvPr>
        </p:nvGraphicFramePr>
        <p:xfrm>
          <a:off x="457200" y="1556792"/>
          <a:ext cx="8229600" cy="3024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8896"/>
                <a:gridCol w="3250704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평가항목</a:t>
                      </a:r>
                      <a:endParaRPr lang="ko-KR" altLang="en-US" sz="2000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평가</a:t>
                      </a:r>
                      <a:endParaRPr lang="ko-KR" altLang="en-US" sz="2000" dirty="0"/>
                    </a:p>
                  </a:txBody>
                  <a:tcPr>
                    <a:lnB w="38100" cmpd="sng">
                      <a:noFill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발표자료에 포함할 내용을 다 포함했는가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게임컨셉이</a:t>
                      </a:r>
                      <a:r>
                        <a:rPr lang="ko-KR" altLang="en-US" dirty="0" smtClean="0"/>
                        <a:t> 잘 표현되었는가</a:t>
                      </a:r>
                      <a:r>
                        <a:rPr lang="en-US" altLang="ko-KR" dirty="0" smtClean="0"/>
                        <a:t>?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핵심 </a:t>
                      </a:r>
                      <a:r>
                        <a:rPr lang="ko-KR" altLang="en-US" dirty="0" err="1" smtClean="0"/>
                        <a:t>메카닉의</a:t>
                      </a:r>
                      <a:r>
                        <a:rPr lang="ko-KR" altLang="en-US" dirty="0" smtClean="0"/>
                        <a:t> 제시가 잘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실행 흐름이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범위가 구체적이며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측정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계획이 구체적이며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실행 가능한가</a:t>
                      </a:r>
                      <a:r>
                        <a:rPr lang="en-US" altLang="ko-KR" baseline="0" dirty="0" smtClean="0"/>
                        <a:t>?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52320" y="5229200"/>
            <a:ext cx="11239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71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</TotalTime>
  <Words>395</Words>
  <Application>Microsoft Office PowerPoint</Application>
  <PresentationFormat>화면 슬라이드 쇼(4:3)</PresentationFormat>
  <Paragraphs>115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2D 게임 프로그래밍  2015182011 민지인</vt:lpstr>
      <vt:lpstr>목차</vt:lpstr>
      <vt:lpstr>  쿠키 캐릭터로 달리기!</vt:lpstr>
      <vt:lpstr>메인 게임 화면 구성</vt:lpstr>
      <vt:lpstr>게임 실행 흐름</vt:lpstr>
      <vt:lpstr>게임 실행 흐름    </vt:lpstr>
      <vt:lpstr>개발 범위</vt:lpstr>
      <vt:lpstr>개발 계획</vt:lpstr>
      <vt:lpstr>자체 평가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쿠키런</dc:title>
  <dc:creator>민지인</dc:creator>
  <cp:lastModifiedBy>민지인</cp:lastModifiedBy>
  <cp:revision>16</cp:revision>
  <dcterms:created xsi:type="dcterms:W3CDTF">2016-09-19T04:37:18Z</dcterms:created>
  <dcterms:modified xsi:type="dcterms:W3CDTF">2016-09-19T18:47:07Z</dcterms:modified>
</cp:coreProperties>
</file>