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7" r:id="rId4"/>
    <p:sldId id="261" r:id="rId5"/>
    <p:sldId id="262" r:id="rId6"/>
    <p:sldId id="263" r:id="rId7"/>
    <p:sldId id="265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9" autoAdjust="0"/>
    <p:restoredTop sz="94660"/>
  </p:normalViewPr>
  <p:slideViewPr>
    <p:cSldViewPr>
      <p:cViewPr>
        <p:scale>
          <a:sx n="66" d="100"/>
          <a:sy n="66" d="100"/>
        </p:scale>
        <p:origin x="-1506" y="-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DEA98-FF89-4BB2-AF6C-5DE0D2A9BE74}" type="datetimeFigureOut">
              <a:rPr lang="ko-KR" altLang="en-US" smtClean="0"/>
              <a:t>2016-10-16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F163E-364E-4592-8C20-3BD5A31CFE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066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DF163E-364E-4592-8C20-3BD5A31CFE8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989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924C-3870-4B84-8ED7-2D86C01DFC44}" type="datetimeFigureOut">
              <a:rPr lang="ko-KR" altLang="en-US" smtClean="0"/>
              <a:t>2016-10-16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21785-28F2-4E17-B292-F50D4DE2B3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84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924C-3870-4B84-8ED7-2D86C01DFC44}" type="datetimeFigureOut">
              <a:rPr lang="ko-KR" altLang="en-US" smtClean="0"/>
              <a:t>2016-10-16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21785-28F2-4E17-B292-F50D4DE2B3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099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924C-3870-4B84-8ED7-2D86C01DFC44}" type="datetimeFigureOut">
              <a:rPr lang="ko-KR" altLang="en-US" smtClean="0"/>
              <a:t>2016-10-16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21785-28F2-4E17-B292-F50D4DE2B3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90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924C-3870-4B84-8ED7-2D86C01DFC44}" type="datetimeFigureOut">
              <a:rPr lang="ko-KR" altLang="en-US" smtClean="0"/>
              <a:t>2016-10-16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21785-28F2-4E17-B292-F50D4DE2B3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924C-3870-4B84-8ED7-2D86C01DFC44}" type="datetimeFigureOut">
              <a:rPr lang="ko-KR" altLang="en-US" smtClean="0"/>
              <a:t>2016-10-16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21785-28F2-4E17-B292-F50D4DE2B3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90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924C-3870-4B84-8ED7-2D86C01DFC44}" type="datetimeFigureOut">
              <a:rPr lang="ko-KR" altLang="en-US" smtClean="0"/>
              <a:t>2016-10-16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21785-28F2-4E17-B292-F50D4DE2B3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877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924C-3870-4B84-8ED7-2D86C01DFC44}" type="datetimeFigureOut">
              <a:rPr lang="ko-KR" altLang="en-US" smtClean="0"/>
              <a:t>2016-10-16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21785-28F2-4E17-B292-F50D4DE2B3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095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924C-3870-4B84-8ED7-2D86C01DFC44}" type="datetimeFigureOut">
              <a:rPr lang="ko-KR" altLang="en-US" smtClean="0"/>
              <a:t>2016-10-16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21785-28F2-4E17-B292-F50D4DE2B3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81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924C-3870-4B84-8ED7-2D86C01DFC44}" type="datetimeFigureOut">
              <a:rPr lang="ko-KR" altLang="en-US" smtClean="0"/>
              <a:t>2016-10-16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21785-28F2-4E17-B292-F50D4DE2B3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35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924C-3870-4B84-8ED7-2D86C01DFC44}" type="datetimeFigureOut">
              <a:rPr lang="ko-KR" altLang="en-US" smtClean="0"/>
              <a:t>2016-10-16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21785-28F2-4E17-B292-F50D4DE2B3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044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924C-3870-4B84-8ED7-2D86C01DFC44}" type="datetimeFigureOut">
              <a:rPr lang="ko-KR" altLang="en-US" smtClean="0"/>
              <a:t>2016-10-16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21785-28F2-4E17-B292-F50D4DE2B3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603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1924C-3870-4B84-8ED7-2D86C01DFC44}" type="datetimeFigureOut">
              <a:rPr lang="ko-KR" altLang="en-US" smtClean="0"/>
              <a:t>2016-10-16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21785-28F2-4E17-B292-F50D4DE2B3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167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537" y="445314"/>
            <a:ext cx="3547414" cy="436631"/>
          </a:xfrm>
        </p:spPr>
        <p:txBody>
          <a:bodyPr>
            <a:noAutofit/>
          </a:bodyPr>
          <a:lstStyle/>
          <a:p>
            <a:pPr algn="l"/>
            <a:r>
              <a:rPr lang="en-US" altLang="ko-KR" sz="1600" b="1" dirty="0" smtClean="0">
                <a:latin typeface="HY그래픽M" pitchFamily="18" charset="-127"/>
                <a:ea typeface="HY그래픽M" pitchFamily="18" charset="-127"/>
              </a:rPr>
              <a:t>2D </a:t>
            </a:r>
            <a:r>
              <a:rPr lang="ko-KR" altLang="en-US" sz="1600" b="1" dirty="0" smtClean="0">
                <a:latin typeface="HY그래픽M" pitchFamily="18" charset="-127"/>
                <a:ea typeface="HY그래픽M" pitchFamily="18" charset="-127"/>
              </a:rPr>
              <a:t>게임 프로그래밍</a:t>
            </a:r>
            <a:r>
              <a:rPr lang="en-US" altLang="ko-KR" sz="1600" b="1" dirty="0">
                <a:latin typeface="HY그래픽M" pitchFamily="18" charset="-127"/>
                <a:ea typeface="HY그래픽M" pitchFamily="18" charset="-127"/>
              </a:rPr>
              <a:t/>
            </a:r>
            <a:br>
              <a:rPr lang="en-US" altLang="ko-KR" sz="1600" b="1" dirty="0">
                <a:latin typeface="HY그래픽M" pitchFamily="18" charset="-127"/>
                <a:ea typeface="HY그래픽M" pitchFamily="18" charset="-127"/>
              </a:rPr>
            </a:br>
            <a:r>
              <a:rPr lang="en-US" altLang="ko-KR" sz="3200" b="1" spc="-300" dirty="0" smtClean="0">
                <a:solidFill>
                  <a:schemeClr val="bg1"/>
                </a:solidFill>
                <a:latin typeface="HY그래픽M" pitchFamily="18" charset="-127"/>
                <a:ea typeface="HY그래픽M" pitchFamily="18" charset="-127"/>
              </a:rPr>
              <a:t/>
            </a:r>
            <a:br>
              <a:rPr lang="en-US" altLang="ko-KR" sz="3200" b="1" spc="-300" dirty="0" smtClean="0">
                <a:solidFill>
                  <a:schemeClr val="bg1"/>
                </a:solidFill>
                <a:latin typeface="HY그래픽M" pitchFamily="18" charset="-127"/>
                <a:ea typeface="HY그래픽M" pitchFamily="18" charset="-127"/>
              </a:rPr>
            </a:br>
            <a:endParaRPr lang="ko-KR" altLang="en-US" sz="3600" b="1" spc="-300" dirty="0">
              <a:latin typeface="HY그래픽M" pitchFamily="18" charset="-127"/>
              <a:ea typeface="HY그래픽M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123728" y="4437112"/>
            <a:ext cx="6400800" cy="1752600"/>
          </a:xfrm>
        </p:spPr>
        <p:txBody>
          <a:bodyPr/>
          <a:lstStyle/>
          <a:p>
            <a:pPr algn="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HY엽서M" pitchFamily="18" charset="-127"/>
                <a:ea typeface="HY엽서M" pitchFamily="18" charset="-127"/>
              </a:rPr>
              <a:t>X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HY엽서M" pitchFamily="18" charset="-127"/>
              <a:ea typeface="HY엽서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32240" y="7598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한국산업기술대학교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5417929"/>
            <a:ext cx="38884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/>
              <a:t>2015182011</a:t>
            </a:r>
          </a:p>
          <a:p>
            <a:r>
              <a:rPr lang="ko-KR" altLang="en-US" sz="4000" b="1" dirty="0" smtClean="0"/>
              <a:t>민지</a:t>
            </a:r>
            <a:r>
              <a:rPr lang="ko-KR" altLang="en-US" sz="4000" b="1" dirty="0"/>
              <a:t>인</a:t>
            </a:r>
          </a:p>
        </p:txBody>
      </p:sp>
    </p:spTree>
    <p:extLst>
      <p:ext uri="{BB962C8B-B14F-4D97-AF65-F5344CB8AC3E}">
        <p14:creationId xmlns:p14="http://schemas.microsoft.com/office/powerpoint/2010/main" val="41629036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569" y="5982823"/>
            <a:ext cx="419100" cy="5048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706" y="6082062"/>
            <a:ext cx="483023" cy="58182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89054"/>
            <a:ext cx="8229600" cy="1143000"/>
          </a:xfrm>
        </p:spPr>
        <p:txBody>
          <a:bodyPr/>
          <a:lstStyle/>
          <a:p>
            <a:r>
              <a:rPr lang="ko-KR" altLang="en-US" dirty="0" smtClean="0">
                <a:latin typeface="HY엽서M" pitchFamily="18" charset="-127"/>
                <a:ea typeface="HY엽서M" pitchFamily="18" charset="-127"/>
              </a:rPr>
              <a:t>목차</a:t>
            </a:r>
            <a:endParaRPr lang="ko-KR" altLang="en-US" dirty="0">
              <a:latin typeface="HY엽서M" pitchFamily="18" charset="-127"/>
              <a:ea typeface="HY엽서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95325"/>
            <a:ext cx="8229600" cy="45259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ko-KR" altLang="en-US" sz="4000" dirty="0" smtClean="0">
                <a:latin typeface="HY엽서M" pitchFamily="18" charset="-127"/>
                <a:ea typeface="HY엽서M" pitchFamily="18" charset="-127"/>
              </a:rPr>
              <a:t>게임 </a:t>
            </a:r>
            <a:r>
              <a:rPr lang="ko-KR" altLang="en-US" sz="4000" dirty="0" err="1" smtClean="0">
                <a:latin typeface="HY엽서M" pitchFamily="18" charset="-127"/>
                <a:ea typeface="HY엽서M" pitchFamily="18" charset="-127"/>
              </a:rPr>
              <a:t>컨셉</a:t>
            </a:r>
            <a:r>
              <a:rPr lang="ko-KR" altLang="en-US" sz="4000" dirty="0" smtClean="0">
                <a:latin typeface="HY엽서M" pitchFamily="18" charset="-127"/>
                <a:ea typeface="HY엽서M" pitchFamily="18" charset="-127"/>
              </a:rPr>
              <a:t> </a:t>
            </a:r>
            <a:r>
              <a:rPr lang="en-US" altLang="ko-KR" sz="4000" dirty="0" smtClean="0">
                <a:latin typeface="HY엽서M" pitchFamily="18" charset="-127"/>
                <a:ea typeface="HY엽서M" pitchFamily="18" charset="-127"/>
              </a:rPr>
              <a:t>					</a:t>
            </a:r>
            <a:endParaRPr lang="en-US" altLang="ko-KR" sz="2000" dirty="0" smtClean="0">
              <a:latin typeface="HY그래픽M" pitchFamily="18" charset="-127"/>
              <a:ea typeface="HY그래픽M" pitchFamily="18" charset="-127"/>
            </a:endParaRPr>
          </a:p>
          <a:p>
            <a:pPr marL="742950" indent="-742950">
              <a:buFont typeface="+mj-lt"/>
              <a:buAutoNum type="arabicPeriod"/>
            </a:pPr>
            <a:r>
              <a:rPr lang="ko-KR" altLang="en-US" sz="4000" dirty="0" smtClean="0">
                <a:latin typeface="HY엽서M" pitchFamily="18" charset="-127"/>
                <a:ea typeface="HY엽서M" pitchFamily="18" charset="-127"/>
              </a:rPr>
              <a:t>개발 </a:t>
            </a:r>
            <a:r>
              <a:rPr lang="ko-KR" altLang="en-US" sz="4000" dirty="0" smtClean="0">
                <a:latin typeface="HY엽서M" pitchFamily="18" charset="-127"/>
                <a:ea typeface="HY엽서M" pitchFamily="18" charset="-127"/>
              </a:rPr>
              <a:t>범위</a:t>
            </a:r>
            <a:endParaRPr lang="en-US" altLang="ko-KR" sz="4000" dirty="0">
              <a:latin typeface="HY엽서M" pitchFamily="18" charset="-127"/>
              <a:ea typeface="HY엽서M" pitchFamily="18" charset="-127"/>
            </a:endParaRPr>
          </a:p>
          <a:p>
            <a:pPr marL="742950" indent="-742950">
              <a:buFont typeface="+mj-lt"/>
              <a:buAutoNum type="arabicPeriod"/>
            </a:pPr>
            <a:r>
              <a:rPr lang="ko-KR" altLang="en-US" sz="4000" dirty="0" smtClean="0">
                <a:latin typeface="HY엽서M" pitchFamily="18" charset="-127"/>
                <a:ea typeface="HY엽서M" pitchFamily="18" charset="-127"/>
              </a:rPr>
              <a:t>개발 계획 대비 현재 진행 상황</a:t>
            </a:r>
            <a:endParaRPr lang="en-US" altLang="ko-KR" sz="4000" dirty="0">
              <a:latin typeface="HY엽서M" pitchFamily="18" charset="-127"/>
              <a:ea typeface="HY엽서M" pitchFamily="18" charset="-127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altLang="ko-KR" sz="4000" dirty="0" err="1" smtClean="0">
                <a:latin typeface="HY엽서M" pitchFamily="18" charset="-127"/>
                <a:ea typeface="HY엽서M" pitchFamily="18" charset="-127"/>
              </a:rPr>
              <a:t>Github</a:t>
            </a:r>
            <a:r>
              <a:rPr lang="en-US" altLang="ko-KR" sz="4000" dirty="0" smtClean="0">
                <a:latin typeface="HY엽서M" pitchFamily="18" charset="-127"/>
                <a:ea typeface="HY엽서M" pitchFamily="18" charset="-127"/>
              </a:rPr>
              <a:t> commits</a:t>
            </a:r>
            <a:endParaRPr lang="en-US" altLang="ko-KR" sz="4000" dirty="0">
              <a:latin typeface="HY엽서M" pitchFamily="18" charset="-127"/>
              <a:ea typeface="HY엽서M" pitchFamily="18" charset="-127"/>
            </a:endParaRPr>
          </a:p>
          <a:p>
            <a:pPr marL="742950" indent="-742950">
              <a:buFont typeface="+mj-lt"/>
              <a:buAutoNum type="arabicPeriod"/>
            </a:pPr>
            <a:r>
              <a:rPr lang="ko-KR" altLang="en-US" sz="4000" dirty="0" smtClean="0">
                <a:latin typeface="HY엽서M" pitchFamily="18" charset="-127"/>
                <a:ea typeface="HY엽서M" pitchFamily="18" charset="-127"/>
              </a:rPr>
              <a:t>자체 평가</a:t>
            </a:r>
            <a:r>
              <a:rPr lang="en-US" altLang="ko-KR" sz="4000" dirty="0" smtClean="0">
                <a:latin typeface="HY엽서M" pitchFamily="18" charset="-127"/>
                <a:ea typeface="HY엽서M" pitchFamily="18" charset="-127"/>
              </a:rPr>
              <a:t>					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16" y="5367867"/>
            <a:ext cx="720080" cy="86736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879" y="5367866"/>
            <a:ext cx="346930" cy="417893"/>
          </a:xfrm>
          <a:prstGeom prst="rect">
            <a:avLst/>
          </a:prstGeom>
        </p:spPr>
      </p:pic>
      <p:pic>
        <p:nvPicPr>
          <p:cNvPr id="2050" name="Picture 2" descr="C:\Project\2-2Project\2D_GAME_PROGRAMMING\CookieRun\Image\Item\곰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456" y="290991"/>
            <a:ext cx="888453" cy="91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Project\2-2Project\2D_GAME_PROGRAMMING\CookieRun\Image\Character\imag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472" y="52116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0168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731" y="3284984"/>
            <a:ext cx="2857500" cy="28575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엽서M" pitchFamily="18" charset="-127"/>
                <a:ea typeface="HY엽서M" pitchFamily="18" charset="-127"/>
              </a:rPr>
              <a:t>  쿠키 캐릭터로 달리기</a:t>
            </a:r>
            <a:r>
              <a:rPr lang="en-US" altLang="ko-KR" dirty="0" smtClean="0">
                <a:latin typeface="HY엽서M" pitchFamily="18" charset="-127"/>
                <a:ea typeface="HY엽서M" pitchFamily="18" charset="-127"/>
              </a:rPr>
              <a:t>!</a:t>
            </a:r>
            <a:endParaRPr lang="ko-KR" altLang="en-US" dirty="0">
              <a:latin typeface="HY엽서M" pitchFamily="18" charset="-127"/>
              <a:ea typeface="HY엽서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3600" dirty="0" smtClean="0">
              <a:latin typeface="HY중고딕" pitchFamily="18" charset="-127"/>
              <a:ea typeface="HY중고딕" pitchFamily="18" charset="-127"/>
            </a:endParaRPr>
          </a:p>
          <a:p>
            <a:r>
              <a:rPr lang="ko-KR" altLang="en-US" sz="3600" dirty="0" smtClean="0">
                <a:latin typeface="HY엽서M" pitchFamily="18" charset="-127"/>
                <a:ea typeface="HY엽서M" pitchFamily="18" charset="-127"/>
              </a:rPr>
              <a:t>장애물을 피하고</a:t>
            </a:r>
            <a:r>
              <a:rPr lang="en-US" altLang="ko-KR" sz="3600" dirty="0" smtClean="0">
                <a:latin typeface="HY엽서M" pitchFamily="18" charset="-127"/>
                <a:ea typeface="HY엽서M" pitchFamily="18" charset="-127"/>
              </a:rPr>
              <a:t>, </a:t>
            </a:r>
            <a:r>
              <a:rPr lang="ko-KR" altLang="en-US" sz="3600" dirty="0" smtClean="0">
                <a:latin typeface="HY엽서M" pitchFamily="18" charset="-127"/>
                <a:ea typeface="HY엽서M" pitchFamily="18" charset="-127"/>
              </a:rPr>
              <a:t>아이템을 먹으며</a:t>
            </a:r>
            <a:r>
              <a:rPr lang="en-US" altLang="ko-KR" sz="3600" dirty="0" smtClean="0">
                <a:latin typeface="HY엽서M" pitchFamily="18" charset="-127"/>
                <a:ea typeface="HY엽서M" pitchFamily="18" charset="-127"/>
              </a:rPr>
              <a:t>,</a:t>
            </a:r>
          </a:p>
          <a:p>
            <a:r>
              <a:rPr lang="ko-KR" altLang="en-US" sz="3600" dirty="0" smtClean="0">
                <a:latin typeface="HY엽서M" pitchFamily="18" charset="-127"/>
                <a:ea typeface="HY엽서M" pitchFamily="18" charset="-127"/>
              </a:rPr>
              <a:t>오래 오래 </a:t>
            </a:r>
            <a:r>
              <a:rPr lang="ko-KR" altLang="en-US" sz="3600" dirty="0" smtClean="0">
                <a:latin typeface="HY엽서M" pitchFamily="18" charset="-127"/>
                <a:ea typeface="HY엽서M" pitchFamily="18" charset="-127"/>
              </a:rPr>
              <a:t>달려서</a:t>
            </a:r>
            <a:endParaRPr lang="en-US" altLang="ko-KR" sz="3600" dirty="0" smtClean="0">
              <a:latin typeface="HY엽서M" pitchFamily="18" charset="-127"/>
              <a:ea typeface="HY엽서M" pitchFamily="18" charset="-127"/>
            </a:endParaRPr>
          </a:p>
          <a:p>
            <a:r>
              <a:rPr lang="ko-KR" altLang="en-US" sz="3600" dirty="0" smtClean="0">
                <a:latin typeface="HY엽서M" pitchFamily="18" charset="-127"/>
                <a:ea typeface="HY엽서M" pitchFamily="18" charset="-127"/>
              </a:rPr>
              <a:t>최고 기록에 도전</a:t>
            </a:r>
            <a:r>
              <a:rPr lang="en-US" altLang="ko-KR" sz="3600" dirty="0" smtClean="0">
                <a:latin typeface="HY엽서M" pitchFamily="18" charset="-127"/>
                <a:ea typeface="HY엽서M" pitchFamily="18" charset="-127"/>
              </a:rPr>
              <a:t>~!</a:t>
            </a:r>
            <a:endParaRPr lang="en-US" altLang="ko-KR" sz="3600" dirty="0" smtClean="0">
              <a:latin typeface="HY엽서M" pitchFamily="18" charset="-127"/>
              <a:ea typeface="HY엽서M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95311"/>
            <a:ext cx="1285875" cy="1504950"/>
          </a:xfrm>
          <a:prstGeom prst="rect">
            <a:avLst/>
          </a:prstGeom>
        </p:spPr>
      </p:pic>
      <p:pic>
        <p:nvPicPr>
          <p:cNvPr id="3074" name="Picture 2" descr="C:\Project\2-2Project\2D_GAME_PROGRAMMING\CookieRun\Image\Obstacle\늪맵 장애물 통나무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641616"/>
            <a:ext cx="1323975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Project\2-2Project\2D_GAME_PROGRAMMING\CookieRun\Image\Obstacle\늪맵 장애물 통나무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586" y="4649773"/>
            <a:ext cx="1323975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Project\2-2Project\2D_GAME_PROGRAMMING\CookieRun\Image\Obstacle\늪맵 장애물 통나무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641615"/>
            <a:ext cx="1323975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Project\2-2Project\2D_GAME_PROGRAMMING\CookieRun\Image\Obstacle\늪맵 장애물 통나무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640601"/>
            <a:ext cx="1323975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3553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600" dirty="0" smtClean="0">
                <a:latin typeface="HY엽서M" pitchFamily="18" charset="-127"/>
                <a:ea typeface="HY엽서M" pitchFamily="18" charset="-127"/>
              </a:rPr>
              <a:t>개발 범위</a:t>
            </a:r>
            <a:endParaRPr lang="ko-KR" altLang="en-US" sz="3600" dirty="0">
              <a:latin typeface="HY엽서M" pitchFamily="18" charset="-127"/>
              <a:ea typeface="HY엽서M" pitchFamily="18" charset="-127"/>
            </a:endParaRPr>
          </a:p>
        </p:txBody>
      </p:sp>
      <p:pic>
        <p:nvPicPr>
          <p:cNvPr id="4098" name="Picture 2" descr="C:\Project\2-2Project\2D_GAME_PROGRAMMING\CookieRun\Image\Obstacle\늪맵 장애물 버섯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9965"/>
            <a:ext cx="638175" cy="82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128431"/>
              </p:ext>
            </p:extLst>
          </p:nvPr>
        </p:nvGraphicFramePr>
        <p:xfrm>
          <a:off x="0" y="841600"/>
          <a:ext cx="9144000" cy="6016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623"/>
                <a:gridCol w="3986750"/>
                <a:gridCol w="3058627"/>
              </a:tblGrid>
              <a:tr h="322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내용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최소 범위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추가 범위</a:t>
                      </a:r>
                      <a:endParaRPr lang="ko-KR" altLang="en-US" sz="1400" dirty="0"/>
                    </a:p>
                  </a:txBody>
                  <a:tcPr/>
                </a:tc>
              </a:tr>
              <a:tr h="5474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캐릭터 컨트롤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기본 오른쪽 달리기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키보드를 이용한 간단한 기술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998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캐릭터 기술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Space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키를 누르면 점프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점프 상태에서 </a:t>
                      </a:r>
                      <a:r>
                        <a:rPr lang="en-US" altLang="ko-KR" sz="1400" dirty="0" smtClean="0"/>
                        <a:t>Space </a:t>
                      </a:r>
                      <a:r>
                        <a:rPr lang="ko-KR" altLang="en-US" sz="1400" dirty="0" smtClean="0"/>
                        <a:t>키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한번 더 입력 시</a:t>
                      </a:r>
                      <a:r>
                        <a:rPr lang="en-US" altLang="ko-KR" sz="1400" baseline="0" dirty="0" smtClean="0"/>
                        <a:t>, 2</a:t>
                      </a:r>
                      <a:r>
                        <a:rPr lang="ko-KR" altLang="en-US" sz="1400" baseline="0" dirty="0" smtClean="0"/>
                        <a:t>단 점프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ko-KR" altLang="en-US" sz="1400" baseline="0" dirty="0" smtClean="0"/>
                        <a:t>방향키 ↓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입력 시</a:t>
                      </a:r>
                      <a:r>
                        <a:rPr lang="en-US" altLang="ko-KR" sz="1400" baseline="0" dirty="0" smtClean="0"/>
                        <a:t>,</a:t>
                      </a:r>
                      <a:r>
                        <a:rPr lang="ko-KR" altLang="en-US" sz="1400" baseline="0" dirty="0" smtClean="0"/>
                        <a:t> 슬라이딩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캐릭터 종류에 따른 추가 스킬 </a:t>
                      </a:r>
                      <a:endParaRPr lang="en-US" altLang="ko-KR" sz="1400" dirty="0" smtClean="0"/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5474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맵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스테이지 </a:t>
                      </a:r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개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일자 </a:t>
                      </a:r>
                      <a:r>
                        <a:rPr lang="ko-KR" altLang="en-US" sz="1400" dirty="0" err="1" smtClean="0"/>
                        <a:t>맵</a:t>
                      </a:r>
                      <a:r>
                        <a:rPr lang="ko-KR" altLang="en-US" sz="1400" dirty="0" smtClean="0"/>
                        <a:t> 형태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추가 스테이지 </a:t>
                      </a:r>
                      <a:endParaRPr lang="en-US" altLang="ko-KR" sz="1400" dirty="0" smtClean="0"/>
                    </a:p>
                  </a:txBody>
                  <a:tcPr/>
                </a:tc>
              </a:tr>
              <a:tr h="5474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장애물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장애물과 충돌하면 생명감소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움직이는 장애물</a:t>
                      </a:r>
                      <a:endParaRPr lang="en-US" altLang="ko-KR" sz="1400" dirty="0" smtClean="0"/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5381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난이도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시간이 흐를수록 생명 감소 속도 증가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추가 스테이지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진입 시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장애물 충돌이나 시간에 따른 생명력 감소 </a:t>
                      </a:r>
                      <a:r>
                        <a:rPr lang="ko-KR" altLang="en-US" sz="1400" baseline="0" dirty="0" smtClean="0"/>
                        <a:t>증가</a:t>
                      </a:r>
                      <a:endParaRPr lang="en-US" altLang="ko-KR" sz="1400" dirty="0" smtClean="0"/>
                    </a:p>
                  </a:txBody>
                  <a:tcPr/>
                </a:tc>
              </a:tr>
              <a:tr h="1646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게임기능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아이템을 먹으면 점수 </a:t>
                      </a:r>
                      <a:r>
                        <a:rPr lang="ko-KR" altLang="en-US" sz="1400" dirty="0" smtClean="0"/>
                        <a:t>증가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코인을 먹으면 돈 증가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하트를 먹으면 생명 증가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달리는 중에는 생명력 감소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생명력이 </a:t>
                      </a:r>
                      <a:r>
                        <a:rPr lang="en-US" altLang="ko-KR" sz="1400" dirty="0" smtClean="0"/>
                        <a:t>0</a:t>
                      </a:r>
                      <a:r>
                        <a:rPr lang="ko-KR" altLang="en-US" sz="1400" dirty="0" smtClean="0"/>
                        <a:t>이 되면 게임오버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게임 오버가 되거나 스테이지를 </a:t>
                      </a:r>
                      <a:r>
                        <a:rPr lang="ko-KR" altLang="en-US" sz="1400" dirty="0" err="1" smtClean="0"/>
                        <a:t>클리어하면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smtClean="0"/>
                        <a:t>점수 기록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장애물과 충돌 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장애물 삭제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다시 하기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새로 하기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종료 등 선택 기능</a:t>
                      </a:r>
                      <a:endParaRPr lang="ko-KR" altLang="en-US" sz="1400" dirty="0"/>
                    </a:p>
                  </a:txBody>
                  <a:tcPr/>
                </a:tc>
              </a:tr>
              <a:tr h="5474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사운드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/>
                        <a:t>점프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슬라이딩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아이템 먹는 효과음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배경음악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캐릭터 종류에 따른 효과음</a:t>
                      </a:r>
                      <a:endParaRPr lang="ko-KR" altLang="en-US" sz="1400" dirty="0"/>
                    </a:p>
                  </a:txBody>
                  <a:tcPr/>
                </a:tc>
              </a:tr>
              <a:tr h="322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애니메이션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달리기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점프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슬라이딩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충돌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게임오버</a:t>
                      </a:r>
                      <a:endParaRPr lang="en-US" altLang="ko-KR" sz="1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펫과</a:t>
                      </a:r>
                      <a:r>
                        <a:rPr lang="ko-KR" altLang="en-US" sz="1400" dirty="0" smtClean="0"/>
                        <a:t> 장애물</a:t>
                      </a:r>
                      <a:r>
                        <a:rPr lang="ko-KR" altLang="en-US" sz="1400" baseline="0" dirty="0" smtClean="0"/>
                        <a:t>의 </a:t>
                      </a:r>
                      <a:r>
                        <a:rPr lang="ko-KR" altLang="en-US" sz="1400" baseline="0" dirty="0" smtClean="0"/>
                        <a:t>움직임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7119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-99392"/>
            <a:ext cx="8229600" cy="778098"/>
          </a:xfrm>
        </p:spPr>
        <p:txBody>
          <a:bodyPr>
            <a:normAutofit/>
          </a:bodyPr>
          <a:lstStyle/>
          <a:p>
            <a:pPr marL="742950" indent="-742950"/>
            <a:r>
              <a:rPr lang="ko-KR" altLang="en-US" sz="3200" dirty="0">
                <a:latin typeface="HY엽서M" pitchFamily="18" charset="-127"/>
                <a:ea typeface="HY엽서M" pitchFamily="18" charset="-127"/>
              </a:rPr>
              <a:t>개발 계획 대비 현재 진행 상황</a:t>
            </a:r>
            <a:endParaRPr lang="en-US" altLang="ko-KR" sz="3200" dirty="0">
              <a:latin typeface="HY엽서M" pitchFamily="18" charset="-127"/>
              <a:ea typeface="HY엽서M" pitchFamily="18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6464021"/>
              </p:ext>
            </p:extLst>
          </p:nvPr>
        </p:nvGraphicFramePr>
        <p:xfrm>
          <a:off x="0" y="620688"/>
          <a:ext cx="9143998" cy="6287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735"/>
                <a:gridCol w="1644008"/>
                <a:gridCol w="1644008"/>
                <a:gridCol w="4864247"/>
              </a:tblGrid>
              <a:tr h="32931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계획</a:t>
                      </a:r>
                      <a:endParaRPr lang="ko-KR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게임 분석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endParaRPr lang="ko-KR" altLang="en-US" sz="1600" dirty="0"/>
                    </a:p>
                  </a:txBody>
                  <a:tcPr/>
                </a:tc>
              </a:tr>
              <a:tr h="3293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결과</a:t>
                      </a:r>
                      <a:r>
                        <a:rPr lang="en-US" altLang="ko-KR" sz="1600" baseline="0" dirty="0" smtClean="0"/>
                        <a:t>(100%)</a:t>
                      </a:r>
                      <a:endParaRPr lang="ko-KR" altLang="en-US" sz="1600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모바일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쿠키런</a:t>
                      </a:r>
                      <a:r>
                        <a:rPr lang="ko-KR" altLang="en-US" sz="1600" dirty="0" smtClean="0"/>
                        <a:t> 플레이 후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PC</a:t>
                      </a:r>
                      <a:r>
                        <a:rPr lang="ko-KR" altLang="en-US" sz="1600" baseline="0" dirty="0" smtClean="0"/>
                        <a:t>로 옮길 기능 확정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endParaRPr lang="ko-KR" altLang="en-US" sz="1600" dirty="0"/>
                    </a:p>
                  </a:txBody>
                  <a:tcPr/>
                </a:tc>
              </a:tr>
              <a:tr h="32931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계획</a:t>
                      </a:r>
                      <a:endParaRPr lang="ko-KR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리소스 수집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1600" baseline="0" dirty="0" smtClean="0"/>
                    </a:p>
                  </a:txBody>
                  <a:tcPr/>
                </a:tc>
              </a:tr>
              <a:tr h="3293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결과</a:t>
                      </a:r>
                      <a:r>
                        <a:rPr lang="en-US" altLang="ko-KR" sz="1600" dirty="0" smtClean="0"/>
                        <a:t>(100%)</a:t>
                      </a:r>
                      <a:r>
                        <a:rPr lang="ko-KR" altLang="en-US" sz="1600" dirty="0" smtClean="0"/>
                        <a:t> </a:t>
                      </a:r>
                      <a:endParaRPr lang="ko-KR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개발 범위의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리소스 수집 완료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캐릭터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err="1" smtClean="0"/>
                        <a:t>펫</a:t>
                      </a:r>
                      <a:r>
                        <a:rPr lang="ko-KR" altLang="en-US" sz="1600" dirty="0" smtClean="0"/>
                        <a:t> 모션 제작 완료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endParaRPr lang="en-US" altLang="ko-KR" sz="1600" baseline="0" dirty="0" smtClean="0"/>
                    </a:p>
                  </a:txBody>
                  <a:tcPr/>
                </a:tc>
              </a:tr>
              <a:tr h="33346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계획</a:t>
                      </a:r>
                      <a:endParaRPr lang="ko-KR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맵</a:t>
                      </a:r>
                      <a:r>
                        <a:rPr lang="ko-KR" altLang="en-US" sz="1600" baseline="0" dirty="0" smtClean="0"/>
                        <a:t> 제작 </a:t>
                      </a:r>
                      <a:r>
                        <a:rPr lang="en-US" altLang="ko-KR" sz="1600" baseline="0" dirty="0" smtClean="0"/>
                        <a:t>&amp;</a:t>
                      </a:r>
                      <a:r>
                        <a:rPr lang="ko-KR" altLang="en-US" sz="1600" dirty="0" smtClean="0"/>
                        <a:t> 기본 인터페이스 구현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endParaRPr lang="ko-KR" altLang="en-US" sz="1600" dirty="0"/>
                    </a:p>
                  </a:txBody>
                  <a:tcPr/>
                </a:tc>
              </a:tr>
              <a:tr h="5688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결과</a:t>
                      </a:r>
                      <a:endParaRPr lang="en-US" altLang="ko-KR" sz="16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(100%)</a:t>
                      </a:r>
                      <a:endParaRPr lang="ko-KR" altLang="en-US" sz="1600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기본 </a:t>
                      </a:r>
                      <a:r>
                        <a:rPr lang="ko-KR" altLang="en-US" sz="1600" dirty="0" err="1" smtClean="0"/>
                        <a:t>맵</a:t>
                      </a:r>
                      <a:r>
                        <a:rPr lang="ko-KR" altLang="en-US" sz="1600" dirty="0" smtClean="0"/>
                        <a:t> 제작 완료</a:t>
                      </a:r>
                      <a:endParaRPr lang="en-US" altLang="ko-KR" sz="1600" baseline="0" dirty="0" smtClean="0"/>
                    </a:p>
                    <a:p>
                      <a:pPr algn="ctr" latinLnBrk="1"/>
                      <a:r>
                        <a:rPr lang="ko-KR" altLang="en-US" sz="1600" baseline="0" dirty="0" smtClean="0"/>
                        <a:t>기본 인터페이스</a:t>
                      </a:r>
                      <a:r>
                        <a:rPr lang="en-US" altLang="ko-KR" sz="1600" baseline="0" dirty="0" smtClean="0"/>
                        <a:t>(</a:t>
                      </a:r>
                      <a:r>
                        <a:rPr lang="ko-KR" altLang="en-US" sz="1600" baseline="0" dirty="0" smtClean="0"/>
                        <a:t>게임시작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캐릭터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err="1" smtClean="0"/>
                        <a:t>펫</a:t>
                      </a:r>
                      <a:r>
                        <a:rPr lang="ko-KR" altLang="en-US" sz="1600" baseline="0" dirty="0" smtClean="0"/>
                        <a:t> 선택</a:t>
                      </a:r>
                      <a:r>
                        <a:rPr lang="en-US" altLang="ko-KR" sz="1600" baseline="0" dirty="0" smtClean="0"/>
                        <a:t>) </a:t>
                      </a:r>
                      <a:r>
                        <a:rPr lang="ko-KR" altLang="en-US" sz="1600" baseline="0" dirty="0" smtClean="0"/>
                        <a:t>구현 완료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endParaRPr lang="ko-KR" altLang="en-US" sz="1600" dirty="0"/>
                    </a:p>
                  </a:txBody>
                  <a:tcPr/>
                </a:tc>
              </a:tr>
              <a:tr h="32931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계획</a:t>
                      </a:r>
                      <a:endParaRPr lang="ko-KR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캐릭터 </a:t>
                      </a:r>
                      <a:r>
                        <a:rPr lang="ko-KR" altLang="en-US" sz="1600" dirty="0" smtClean="0"/>
                        <a:t>구현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endParaRPr lang="ko-KR" altLang="en-US" sz="1600" dirty="0"/>
                    </a:p>
                  </a:txBody>
                  <a:tcPr/>
                </a:tc>
              </a:tr>
              <a:tr h="3293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결과</a:t>
                      </a:r>
                      <a:r>
                        <a:rPr lang="en-US" altLang="ko-KR" sz="1600" dirty="0" smtClean="0"/>
                        <a:t>(90%)</a:t>
                      </a:r>
                      <a:endParaRPr lang="ko-KR" altLang="en-US" sz="1600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기본 캐릭터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추가 캐릭터 </a:t>
                      </a:r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종 기본 구현 완료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endParaRPr lang="ko-KR" altLang="en-US" sz="1600" dirty="0"/>
                    </a:p>
                  </a:txBody>
                  <a:tcPr/>
                </a:tc>
              </a:tr>
              <a:tr h="32931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계획</a:t>
                      </a:r>
                      <a:endParaRPr lang="ko-KR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펫</a:t>
                      </a:r>
                      <a:r>
                        <a:rPr lang="ko-KR" altLang="en-US" sz="1600" dirty="0" smtClean="0"/>
                        <a:t> 구현 </a:t>
                      </a:r>
                      <a:r>
                        <a:rPr lang="en-US" altLang="ko-KR" sz="1600" dirty="0" smtClean="0"/>
                        <a:t>&amp;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횡스크롤</a:t>
                      </a:r>
                      <a:r>
                        <a:rPr lang="ko-KR" altLang="en-US" sz="1600" baseline="0" dirty="0" smtClean="0"/>
                        <a:t> 구현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1600" dirty="0" smtClean="0"/>
                    </a:p>
                  </a:txBody>
                  <a:tcPr/>
                </a:tc>
              </a:tr>
              <a:tr h="3293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결과</a:t>
                      </a:r>
                      <a:r>
                        <a:rPr lang="en-US" altLang="ko-KR" sz="1600" baseline="0" dirty="0" smtClean="0"/>
                        <a:t>(90%)</a:t>
                      </a:r>
                      <a:endParaRPr lang="ko-KR" altLang="en-US" sz="1600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aseline="0" dirty="0" err="1" smtClean="0"/>
                        <a:t>횡스크롤</a:t>
                      </a:r>
                      <a:r>
                        <a:rPr lang="ko-KR" altLang="en-US" sz="1600" baseline="0" dirty="0" smtClean="0"/>
                        <a:t> 구현 완료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dirty="0" smtClean="0"/>
                        <a:t>기본 </a:t>
                      </a:r>
                      <a:r>
                        <a:rPr lang="ko-KR" altLang="en-US" sz="1600" dirty="0" err="1" smtClean="0"/>
                        <a:t>펫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추가 </a:t>
                      </a:r>
                      <a:r>
                        <a:rPr lang="ko-KR" altLang="en-US" sz="1600" baseline="0" dirty="0" err="1" smtClean="0"/>
                        <a:t>펫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en-US" altLang="ko-KR" sz="1600" baseline="0" dirty="0" smtClean="0"/>
                        <a:t>2</a:t>
                      </a:r>
                      <a:r>
                        <a:rPr lang="ko-KR" altLang="en-US" sz="1600" baseline="0" dirty="0" smtClean="0"/>
                        <a:t>종 기본 구현 완료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endParaRPr lang="en-US" altLang="ko-KR" sz="1600" dirty="0" smtClean="0"/>
                    </a:p>
                  </a:txBody>
                  <a:tcPr/>
                </a:tc>
              </a:tr>
              <a:tr h="32931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계획</a:t>
                      </a:r>
                      <a:endParaRPr lang="ko-KR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장애물</a:t>
                      </a:r>
                      <a:r>
                        <a:rPr lang="en-US" altLang="ko-KR" sz="1600" baseline="0" dirty="0" smtClean="0"/>
                        <a:t> &amp;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아이템 구현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ko-KR" altLang="en-US" sz="1600" dirty="0"/>
                    </a:p>
                  </a:txBody>
                  <a:tcPr/>
                </a:tc>
              </a:tr>
              <a:tr h="3293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결과</a:t>
                      </a:r>
                      <a:r>
                        <a:rPr lang="en-US" altLang="ko-KR" sz="1600" dirty="0" smtClean="0"/>
                        <a:t>(10%)</a:t>
                      </a:r>
                      <a:endParaRPr lang="ko-KR" altLang="en-US" sz="1600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아이템 중 코인 기본 구현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ko-KR" altLang="en-US" sz="1600" dirty="0"/>
                    </a:p>
                  </a:txBody>
                  <a:tcPr/>
                </a:tc>
              </a:tr>
              <a:tr h="32931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7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계획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충돌 처리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ko-KR" altLang="en-US" sz="1600" dirty="0"/>
                    </a:p>
                  </a:txBody>
                  <a:tcPr/>
                </a:tc>
              </a:tr>
              <a:tr h="3293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결과</a:t>
                      </a:r>
                      <a:r>
                        <a:rPr lang="en-US" altLang="ko-KR" sz="1600" dirty="0" smtClean="0"/>
                        <a:t>(30%)</a:t>
                      </a:r>
                      <a:endParaRPr lang="ko-KR" altLang="en-US" sz="1600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아이템과 캐릭터의 충돌 처리 기본 확인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endParaRPr lang="ko-KR" altLang="en-US" sz="1600" dirty="0"/>
                    </a:p>
                  </a:txBody>
                  <a:tcPr/>
                </a:tc>
              </a:tr>
              <a:tr h="3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8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계획</a:t>
                      </a:r>
                      <a:endParaRPr lang="ko-KR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점검</a:t>
                      </a:r>
                      <a:r>
                        <a:rPr lang="en-US" altLang="ko-KR" sz="1600" baseline="0" dirty="0" smtClean="0"/>
                        <a:t> &amp; </a:t>
                      </a:r>
                      <a:r>
                        <a:rPr lang="ko-KR" altLang="en-US" sz="1600" baseline="0" dirty="0" smtClean="0"/>
                        <a:t>밸런스 조절 </a:t>
                      </a:r>
                      <a:r>
                        <a:rPr lang="en-US" altLang="ko-KR" sz="1600" baseline="0" dirty="0" smtClean="0"/>
                        <a:t>&amp; </a:t>
                      </a:r>
                      <a:r>
                        <a:rPr lang="ko-KR" altLang="en-US" sz="1600" baseline="0" dirty="0" smtClean="0"/>
                        <a:t>사운드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endParaRPr lang="en-US" altLang="ko-KR" sz="1600" baseline="0" dirty="0" smtClean="0"/>
                    </a:p>
                  </a:txBody>
                  <a:tcPr/>
                </a:tc>
              </a:tr>
              <a:tr h="329313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9</a:t>
                      </a:r>
                      <a:r>
                        <a:rPr lang="ko-KR" altLang="en-US" sz="1600" dirty="0" smtClean="0"/>
                        <a:t>주차</a:t>
                      </a:r>
                    </a:p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계획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추가 기능 </a:t>
                      </a:r>
                      <a:r>
                        <a:rPr lang="ko-KR" altLang="en-US" sz="1600" dirty="0" smtClean="0"/>
                        <a:t>구현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93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결과</a:t>
                      </a:r>
                      <a:r>
                        <a:rPr lang="en-US" altLang="ko-KR" sz="1600" dirty="0" smtClean="0"/>
                        <a:t>(20%)</a:t>
                      </a:r>
                      <a:endParaRPr lang="ko-KR" altLang="en-US" sz="1600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추가 캐릭터 </a:t>
                      </a:r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종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추가 </a:t>
                      </a:r>
                      <a:r>
                        <a:rPr lang="ko-KR" altLang="en-US" sz="1600" dirty="0" err="1" smtClean="0"/>
                        <a:t>펫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종 기본 구현 완료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  <a:tr h="329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계획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마무리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1. </a:t>
                      </a:r>
                      <a:r>
                        <a:rPr lang="ko-KR" altLang="en-US" sz="1600" dirty="0" smtClean="0"/>
                        <a:t>최종 점검 및 </a:t>
                      </a:r>
                      <a:r>
                        <a:rPr lang="ko-KR" altLang="en-US" sz="1600" dirty="0" err="1" smtClean="0"/>
                        <a:t>릴리즈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170" name="Picture 2" descr="C:\Project\2-2Project\2D_GAME_PROGRAMMING\CookieRun\Image\Item\곰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038" y="131146"/>
            <a:ext cx="4191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Project\2-2Project\2D_GAME_PROGRAMMING\CookieRun\Image\Item\곰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654" y="147409"/>
            <a:ext cx="4191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1347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엽서M" pitchFamily="18" charset="-127"/>
                <a:ea typeface="HY엽서M" pitchFamily="18" charset="-127"/>
              </a:rPr>
              <a:t>자체 평가</a:t>
            </a:r>
            <a:endParaRPr lang="ko-KR" altLang="en-US" dirty="0">
              <a:latin typeface="HY엽서M" pitchFamily="18" charset="-127"/>
              <a:ea typeface="HY엽서M" pitchFamily="18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450658"/>
              </p:ext>
            </p:extLst>
          </p:nvPr>
        </p:nvGraphicFramePr>
        <p:xfrm>
          <a:off x="457200" y="1556792"/>
          <a:ext cx="8229600" cy="3232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8896"/>
                <a:gridCol w="3250704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평가항목</a:t>
                      </a:r>
                      <a:endParaRPr lang="ko-KR" altLang="en-US" sz="2000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평가</a:t>
                      </a:r>
                      <a:endParaRPr lang="ko-KR" altLang="en-US" sz="2000" dirty="0"/>
                    </a:p>
                  </a:txBody>
                  <a:tcPr>
                    <a:lnB w="38100" cmpd="sng">
                      <a:noFill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발표자료에 포함할 내용을 다 포함했는가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게임컨셉이</a:t>
                      </a:r>
                      <a:r>
                        <a:rPr lang="ko-KR" altLang="en-US" dirty="0" smtClean="0"/>
                        <a:t> 잘 표현되었는가</a:t>
                      </a:r>
                      <a:r>
                        <a:rPr lang="en-US" altLang="ko-KR" dirty="0" smtClean="0"/>
                        <a:t>?</a:t>
                      </a:r>
                      <a:r>
                        <a:rPr lang="ko-KR" altLang="en-US" dirty="0" smtClean="0"/>
                        <a:t> 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 주요 요소를 정량적으로 제시하였는가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 계획 대비 현재 진행 상황을 상세히 설명 하였는가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Git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저장소에 </a:t>
                      </a:r>
                      <a:r>
                        <a:rPr lang="ko-KR" altLang="en-US" baseline="0" dirty="0" err="1" smtClean="0"/>
                        <a:t>커밋을</a:t>
                      </a:r>
                      <a:r>
                        <a:rPr lang="ko-KR" altLang="en-US" baseline="0" dirty="0" smtClean="0"/>
                        <a:t> 정기적으로 하였는가</a:t>
                      </a:r>
                      <a:r>
                        <a:rPr lang="en-US" altLang="ko-KR" baseline="0" dirty="0" smtClean="0"/>
                        <a:t>?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 계획에 계획한 만큼 구현 하였는가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5122" name="Picture 2" descr="C:\Users\지인\Desktop\imag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745" y="4849814"/>
            <a:ext cx="1750988" cy="175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352704" y="5580699"/>
            <a:ext cx="835918" cy="102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3716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856" y="2574032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6000" dirty="0" smtClean="0">
                <a:latin typeface="HY엽서L" pitchFamily="18" charset="-127"/>
                <a:ea typeface="HY엽서L" pitchFamily="18" charset="-127"/>
              </a:rPr>
              <a:t>감사합니</a:t>
            </a:r>
            <a:r>
              <a:rPr lang="ko-KR" altLang="en-US" sz="6000" dirty="0">
                <a:latin typeface="HY엽서L" pitchFamily="18" charset="-127"/>
                <a:ea typeface="HY엽서L" pitchFamily="18" charset="-127"/>
              </a:rPr>
              <a:t>다</a:t>
            </a:r>
          </a:p>
        </p:txBody>
      </p:sp>
      <p:pic>
        <p:nvPicPr>
          <p:cNvPr id="6146" name="Picture 2" descr="C:\Project\2-2Project\2D_GAME_PROGRAMMING\CookieRun\Image\Map\쿠키런 늪맵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17232"/>
            <a:ext cx="9146703" cy="136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Project\2-2Project\2D_GAME_PROGRAMMING\CookieRun\Image\Character\%C4%DA%C4ھƸ%C0_%C4%EDŰ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04664"/>
            <a:ext cx="2066925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4528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841</TotalTime>
  <Words>421</Words>
  <Application>Microsoft Office PowerPoint</Application>
  <PresentationFormat>화면 슬라이드 쇼(4:3)</PresentationFormat>
  <Paragraphs>121</Paragraphs>
  <Slides>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2D 게임 프로그래밍  </vt:lpstr>
      <vt:lpstr>목차</vt:lpstr>
      <vt:lpstr>  쿠키 캐릭터로 달리기!</vt:lpstr>
      <vt:lpstr>개발 범위</vt:lpstr>
      <vt:lpstr>개발 계획 대비 현재 진행 상황</vt:lpstr>
      <vt:lpstr>자체 평가</vt:lpstr>
      <vt:lpstr>감사합니다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쿠키런</dc:title>
  <dc:creator>민지인</dc:creator>
  <cp:lastModifiedBy>민지인</cp:lastModifiedBy>
  <cp:revision>23</cp:revision>
  <dcterms:created xsi:type="dcterms:W3CDTF">2016-09-19T04:37:18Z</dcterms:created>
  <dcterms:modified xsi:type="dcterms:W3CDTF">2016-10-15T21:51:34Z</dcterms:modified>
</cp:coreProperties>
</file>