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2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A98-FF89-4BB2-AF6C-5DE0D2A9BE7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163E-364E-4592-8C20-3BD5A31CF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6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F163E-364E-4592-8C20-3BD5A31CF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924C-3870-4B84-8ED7-2D86C01DFC44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537" y="445314"/>
            <a:ext cx="3547414" cy="436631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 smtClean="0">
                <a:latin typeface="HY그래픽M" pitchFamily="18" charset="-127"/>
                <a:ea typeface="HY그래픽M" pitchFamily="18" charset="-127"/>
              </a:rPr>
              <a:t>2D </a:t>
            </a:r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게임 프로그래밍</a:t>
            </a:r>
            <a:r>
              <a:rPr lang="en-US" altLang="ko-KR" sz="1600" b="1" dirty="0"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1600" b="1" dirty="0">
                <a:latin typeface="HY그래픽M" pitchFamily="18" charset="-127"/>
                <a:ea typeface="HY그래픽M" pitchFamily="18" charset="-127"/>
              </a:rPr>
            </a:br>
            <a: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</a:br>
            <a:endParaRPr lang="ko-KR" altLang="en-US" sz="3600" b="1" spc="-30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437112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엽서M" pitchFamily="18" charset="-127"/>
                <a:ea typeface="HY엽서M" pitchFamily="18" charset="-127"/>
              </a:rPr>
              <a:t>X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759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한국산업기술대학교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5417929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2015182011</a:t>
            </a:r>
          </a:p>
          <a:p>
            <a:r>
              <a:rPr lang="ko-KR" altLang="en-US" sz="4000" b="1" dirty="0" smtClean="0"/>
              <a:t>민지</a:t>
            </a:r>
            <a:r>
              <a:rPr lang="ko-KR" altLang="en-US" sz="4000" b="1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416290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69" y="5982823"/>
            <a:ext cx="419100" cy="50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6" y="6082062"/>
            <a:ext cx="483023" cy="581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905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목차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게임 </a:t>
            </a:r>
            <a:r>
              <a:rPr lang="ko-KR" altLang="en-US" sz="4000" dirty="0" err="1" smtClean="0">
                <a:latin typeface="HY엽서M" pitchFamily="18" charset="-127"/>
                <a:ea typeface="HY엽서M" pitchFamily="18" charset="-127"/>
              </a:rPr>
              <a:t>컨셉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  <a:endParaRPr lang="en-US" altLang="ko-KR" sz="2000" dirty="0" smtClean="0">
              <a:latin typeface="HY그래픽M" pitchFamily="18" charset="-127"/>
              <a:ea typeface="HY그래픽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범위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계획 대비 현재 진행 상황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 err="1" smtClean="0">
                <a:latin typeface="HY엽서M" pitchFamily="18" charset="-127"/>
                <a:ea typeface="HY엽서M" pitchFamily="18" charset="-127"/>
              </a:rPr>
              <a:t>Github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 commits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자체 평가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6" y="5367867"/>
            <a:ext cx="720080" cy="867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79" y="5367866"/>
            <a:ext cx="346930" cy="417893"/>
          </a:xfrm>
          <a:prstGeom prst="rect">
            <a:avLst/>
          </a:prstGeom>
        </p:spPr>
      </p:pic>
      <p:pic>
        <p:nvPicPr>
          <p:cNvPr id="2050" name="Picture 2" descr="C:\Project\2-2Project\2D_GAME_PROGRAMMING\CookieRun\Image\Item\곰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56" y="290991"/>
            <a:ext cx="888453" cy="91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\2-2Project\2D_GAME_PROGRAMMING\CookieRun\Image\Character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72" y="5211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16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1" y="3284984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 쿠키 캐릭터로 달리기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!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장애물을 피하고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아이템을 먹으며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,</a:t>
            </a: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오래 오래 달려서</a:t>
            </a:r>
            <a:endParaRPr lang="en-US" altLang="ko-KR" sz="36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최고 기록에 도전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~!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5311"/>
            <a:ext cx="1285875" cy="1504950"/>
          </a:xfrm>
          <a:prstGeom prst="rect">
            <a:avLst/>
          </a:prstGeom>
        </p:spPr>
      </p:pic>
      <p:pic>
        <p:nvPicPr>
          <p:cNvPr id="3074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41616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86" y="4649773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41615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ject\2-2Project\2D_GAME_PROGRAMMING\CookieRun\Image\Obstacle\늪맵 장애물 통나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40601"/>
            <a:ext cx="13239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개발 범위</a:t>
            </a:r>
            <a:endParaRPr lang="ko-KR" altLang="en-US" sz="3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098" name="Picture 2" descr="C:\Project\2-2Project\2D_GAME_PROGRAMMING\CookieRun\Image\Obstacle\늪맵 장애물 버섯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65"/>
            <a:ext cx="638175" cy="8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28431"/>
              </p:ext>
            </p:extLst>
          </p:nvPr>
        </p:nvGraphicFramePr>
        <p:xfrm>
          <a:off x="0" y="841600"/>
          <a:ext cx="9144000" cy="60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/>
                <a:gridCol w="3986750"/>
                <a:gridCol w="3058627"/>
              </a:tblGrid>
              <a:tr h="3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오른쪽 달리기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키보드를 이용한 간단한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998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Space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키를 누르면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점프 상태에서 </a:t>
                      </a:r>
                      <a:r>
                        <a:rPr lang="en-US" altLang="ko-KR" sz="1400" dirty="0" smtClean="0"/>
                        <a:t>Space 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한번 더 입력 시</a:t>
                      </a:r>
                      <a:r>
                        <a:rPr lang="en-US" altLang="ko-KR" sz="1400" baseline="0" dirty="0" smtClean="0"/>
                        <a:t>, 2</a:t>
                      </a:r>
                      <a:r>
                        <a:rPr lang="ko-KR" altLang="en-US" sz="1400" baseline="0" dirty="0" smtClean="0"/>
                        <a:t>단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방향키 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입력 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슬라이딩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추가 스킬 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일자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충돌하면 생명감소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움직이는 장애물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38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흐를수록 생명 감소 속도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진입 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장애물 충돌이나 시간에 따른 생명력 감소 증가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64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먹으면 점수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코인을 먹으면 돈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하트를 먹으면 생명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달리는 중에는 생명력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생명력이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게임오버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게임 오버가 되거나 스테이지를 </a:t>
                      </a:r>
                      <a:r>
                        <a:rPr lang="ko-KR" altLang="en-US" sz="1400" dirty="0" err="1" smtClean="0"/>
                        <a:t>클리어하면</a:t>
                      </a:r>
                      <a:r>
                        <a:rPr lang="ko-KR" altLang="en-US" sz="1400" dirty="0" smtClean="0"/>
                        <a:t> 점수 기록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장애물 삭제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다시 하기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 하기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종료 등 선택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547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아이템 먹는 효과음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322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충돌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게임오버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펫과</a:t>
                      </a:r>
                      <a:r>
                        <a:rPr lang="ko-KR" altLang="en-US" sz="1400" dirty="0" smtClean="0"/>
                        <a:t> 장애물</a:t>
                      </a:r>
                      <a:r>
                        <a:rPr lang="ko-KR" altLang="en-US" sz="1400" baseline="0" dirty="0" smtClean="0"/>
                        <a:t>의 움직임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1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778098"/>
          </a:xfrm>
        </p:spPr>
        <p:txBody>
          <a:bodyPr>
            <a:normAutofit/>
          </a:bodyPr>
          <a:lstStyle/>
          <a:p>
            <a:pPr marL="742950" indent="-742950"/>
            <a:r>
              <a:rPr lang="ko-KR" altLang="en-US" sz="3200" dirty="0">
                <a:latin typeface="HY엽서M" pitchFamily="18" charset="-127"/>
                <a:ea typeface="HY엽서M" pitchFamily="18" charset="-127"/>
              </a:rPr>
              <a:t>개발 계획 대비 현재 진행 상황</a:t>
            </a:r>
            <a:endParaRPr lang="en-US" altLang="ko-KR" sz="32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464021"/>
              </p:ext>
            </p:extLst>
          </p:nvPr>
        </p:nvGraphicFramePr>
        <p:xfrm>
          <a:off x="0" y="620688"/>
          <a:ext cx="9143998" cy="628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735"/>
                <a:gridCol w="1644008"/>
                <a:gridCol w="1644008"/>
                <a:gridCol w="4864247"/>
              </a:tblGrid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분석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baseline="0" dirty="0" smtClean="0"/>
                        <a:t>(100%)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모바일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쿠키런</a:t>
                      </a:r>
                      <a:r>
                        <a:rPr lang="ko-KR" altLang="en-US" sz="1600" dirty="0" smtClean="0"/>
                        <a:t> 플레이 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PC</a:t>
                      </a:r>
                      <a:r>
                        <a:rPr lang="ko-KR" altLang="en-US" sz="1600" baseline="0" dirty="0" smtClean="0"/>
                        <a:t>로 옮길 기능 확정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(100%)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리소스 수집 완료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모션 제작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334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baseline="0" dirty="0" smtClean="0"/>
                        <a:t> 제작 </a:t>
                      </a:r>
                      <a:r>
                        <a:rPr lang="en-US" altLang="ko-KR" sz="1600" baseline="0" dirty="0" smtClean="0"/>
                        <a:t>&amp;</a:t>
                      </a:r>
                      <a:r>
                        <a:rPr lang="ko-KR" altLang="en-US" sz="1600" dirty="0" smtClean="0"/>
                        <a:t> 기본 인터페이스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568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(100%)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dirty="0" smtClean="0"/>
                        <a:t> 제작 완료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기본 인터페이스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게임시작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펫</a:t>
                      </a:r>
                      <a:r>
                        <a:rPr lang="ko-KR" altLang="en-US" sz="1600" baseline="0" dirty="0" smtClean="0"/>
                        <a:t> 선택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(90%)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구현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횡스크롤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baseline="0" dirty="0" smtClean="0"/>
                        <a:t>(90%)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 smtClean="0"/>
                        <a:t>횡스크롤</a:t>
                      </a:r>
                      <a:r>
                        <a:rPr lang="ko-KR" altLang="en-US" sz="1600" baseline="0" dirty="0" smtClean="0"/>
                        <a:t> 구현 완료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추가 </a:t>
                      </a:r>
                      <a:r>
                        <a:rPr lang="ko-KR" altLang="en-US" sz="1600" baseline="0" dirty="0" err="1" smtClean="0"/>
                        <a:t>펫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장애물</a:t>
                      </a:r>
                      <a:r>
                        <a:rPr lang="en-US" altLang="ko-KR" sz="1600" baseline="0" dirty="0" smtClean="0"/>
                        <a:t> &amp;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아이템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(10%)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 중 코인 기본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 처리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(30%)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아이템과 캐릭터의 충돌 처리 기본 확인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점검</a:t>
                      </a:r>
                      <a:r>
                        <a:rPr lang="en-US" altLang="ko-KR" sz="1600" baseline="0" dirty="0" smtClean="0"/>
                        <a:t> &amp; </a:t>
                      </a:r>
                      <a:r>
                        <a:rPr lang="ko-KR" altLang="en-US" sz="1600" baseline="0" dirty="0" smtClean="0"/>
                        <a:t>밸런스 조절 </a:t>
                      </a:r>
                      <a:r>
                        <a:rPr lang="en-US" altLang="ko-KR" sz="1600" baseline="0" dirty="0" smtClean="0"/>
                        <a:t>&amp; </a:t>
                      </a:r>
                      <a:r>
                        <a:rPr lang="ko-KR" altLang="en-US" sz="1600" baseline="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32931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기능 구현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결과</a:t>
                      </a:r>
                      <a:r>
                        <a:rPr lang="en-US" altLang="ko-KR" sz="1600" dirty="0" smtClean="0"/>
                        <a:t>(20%)</a:t>
                      </a:r>
                      <a:endParaRPr lang="ko-KR" altLang="en-US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 기본 구현 완료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29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최종 점검 및 </a:t>
                      </a:r>
                      <a:r>
                        <a:rPr lang="ko-KR" altLang="en-US" sz="1600" dirty="0" err="1" smtClean="0"/>
                        <a:t>릴리즈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C:\Project\2-2Project\2D_GAME_PROGRAMMING\CookieRun\Image\Item\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8" y="131146"/>
            <a:ext cx="419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Project\2-2Project\2D_GAME_PROGRAMMING\CookieRun\Image\Item\곰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54" y="147409"/>
            <a:ext cx="419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3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HY엽서M" pitchFamily="18" charset="-127"/>
                <a:ea typeface="HY엽서M" pitchFamily="18" charset="-127"/>
              </a:rPr>
              <a:t>Github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 commits</a:t>
            </a:r>
            <a:br>
              <a:rPr lang="en-US" altLang="ko-KR" dirty="0">
                <a:latin typeface="HY엽서M" pitchFamily="18" charset="-127"/>
                <a:ea typeface="HY엽서M" pitchFamily="18" charset="-127"/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616624"/>
          </a:xfrm>
        </p:spPr>
      </p:pic>
    </p:spTree>
    <p:extLst>
      <p:ext uri="{BB962C8B-B14F-4D97-AF65-F5344CB8AC3E}">
        <p14:creationId xmlns:p14="http://schemas.microsoft.com/office/powerpoint/2010/main" val="14393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자체 평가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041606"/>
              </p:ext>
            </p:extLst>
          </p:nvPr>
        </p:nvGraphicFramePr>
        <p:xfrm>
          <a:off x="457200" y="1556792"/>
          <a:ext cx="8229600" cy="323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896"/>
                <a:gridCol w="325070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평가항목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주요 요소를 정량적으로 제시하였는가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 대비 현재 진행 상황을 상세히 설명 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Git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저장소에 </a:t>
                      </a:r>
                      <a:r>
                        <a:rPr lang="ko-KR" altLang="en-US" baseline="0" dirty="0" err="1" smtClean="0"/>
                        <a:t>커밋을</a:t>
                      </a:r>
                      <a:r>
                        <a:rPr lang="ko-KR" altLang="en-US" baseline="0" dirty="0" smtClean="0"/>
                        <a:t> 정기적으로 하였는가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계획에 계획한 만큼 구현 하였는가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122" name="Picture 2" descr="C:\Users\지인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45" y="4849814"/>
            <a:ext cx="1750988" cy="17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2704" y="5580699"/>
            <a:ext cx="835918" cy="10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5740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엽서L" pitchFamily="18" charset="-127"/>
                <a:ea typeface="HY엽서L" pitchFamily="18" charset="-127"/>
              </a:rPr>
              <a:t>감사합니</a:t>
            </a:r>
            <a:r>
              <a:rPr lang="ko-KR" altLang="en-US" sz="6000" dirty="0">
                <a:latin typeface="HY엽서L" pitchFamily="18" charset="-127"/>
                <a:ea typeface="HY엽서L" pitchFamily="18" charset="-127"/>
              </a:rPr>
              <a:t>다</a:t>
            </a:r>
          </a:p>
        </p:txBody>
      </p:sp>
      <p:pic>
        <p:nvPicPr>
          <p:cNvPr id="6146" name="Picture 2" descr="C:\Project\2-2Project\2D_GAME_PROGRAMMING\CookieRun\Image\Map\쿠키런 늪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9146703" cy="1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ject\2-2Project\2D_GAME_PROGRAMMING\CookieRun\Image\Character\%C4%DA%C4ھƸ%C0_%C4%EDŰ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04664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5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423</Words>
  <Application>Microsoft Office PowerPoint</Application>
  <PresentationFormat>화면 슬라이드 쇼(4:3)</PresentationFormat>
  <Paragraphs>122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2D 게임 프로그래밍  </vt:lpstr>
      <vt:lpstr>목차</vt:lpstr>
      <vt:lpstr>  쿠키 캐릭터로 달리기!</vt:lpstr>
      <vt:lpstr>개발 범위</vt:lpstr>
      <vt:lpstr>개발 계획 대비 현재 진행 상황</vt:lpstr>
      <vt:lpstr>Github commits </vt:lpstr>
      <vt:lpstr>자체 평가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</dc:title>
  <dc:creator>민지인</dc:creator>
  <cp:lastModifiedBy>민지인</cp:lastModifiedBy>
  <cp:revision>25</cp:revision>
  <dcterms:created xsi:type="dcterms:W3CDTF">2016-09-19T04:37:18Z</dcterms:created>
  <dcterms:modified xsi:type="dcterms:W3CDTF">2016-10-18T06:38:01Z</dcterms:modified>
</cp:coreProperties>
</file>