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12381113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12381113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12381113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12381113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12381113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12381113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12381113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12381113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12381113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12381113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12381113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12381113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12381113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12381113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12381113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12381113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12381113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12381113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12381113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12381113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Portland Trip Planner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50">
                <a:solidFill>
                  <a:srgbClr val="666666"/>
                </a:solidFill>
              </a:rPr>
              <a:t>Applied Data Science Capstone by IBM/Coursera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Attractions of label 2 is the first choice.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Attractions of label 0 can be skipped</a:t>
            </a:r>
            <a:r>
              <a:rPr lang="en" sz="1800"/>
              <a:t> firstly</a:t>
            </a:r>
            <a:r>
              <a:rPr lang="en" sz="1800"/>
              <a:t> if needed.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Attractions of label 4 is the second choices.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Attractions between label 1 and label 3 are hard to choose.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Labels of popularity can help pick attractions from a long list.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map showing both attractions and nearby restaurants really saves time from collecting data online.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To-see, to-eat and geographical location are integrated on a map is very neat.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Travel is an interesting and exciting experience.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Planning the trip on the other hand is time consuming or even stressful.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aims at making planning a trip easier and streamlining the process.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People who love traveling will benefit from the idea.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will take Portland, Oregon as the destination.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Attraction data will be from Google travel website.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Restaurant data will be from FourSquare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of </a:t>
            </a:r>
            <a:r>
              <a:rPr lang="en"/>
              <a:t>Attractions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350" y="1961300"/>
            <a:ext cx="42481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of </a:t>
            </a:r>
            <a:r>
              <a:rPr lang="en"/>
              <a:t>Restaurants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150" y="1958351"/>
            <a:ext cx="6486326" cy="25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7650" y="1397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156875"/>
            <a:ext cx="3973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Many attractions have the same rating.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But the number of reviews are in big discrepancy.</a:t>
            </a:r>
            <a:endParaRPr sz="1800"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050" y="1769950"/>
            <a:ext cx="387667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3098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K-Means cluster to combine rating and the number of reviews generating  5 labels of popularity. </a:t>
            </a:r>
            <a:endParaRPr sz="1800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825" y="1482475"/>
            <a:ext cx="4953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- K-Mean Labels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725" y="2883249"/>
            <a:ext cx="3461775" cy="226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250250" y="1920225"/>
            <a:ext cx="5212200" cy="20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6858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Label 0: low rating and low number of reviews</a:t>
            </a:r>
            <a:endParaRPr sz="1500"/>
          </a:p>
          <a:p>
            <a:pPr indent="-628650" lvl="0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Label 1: higher rating but lower number of reviews</a:t>
            </a:r>
            <a:endParaRPr sz="1500"/>
          </a:p>
          <a:p>
            <a:pPr indent="-628650" lvl="0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Label 2: very high rating and very high number of reviews</a:t>
            </a:r>
            <a:endParaRPr sz="1500"/>
          </a:p>
          <a:p>
            <a:pPr indent="-628650" lvl="0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Label 3: lower rating but higher number of reviews</a:t>
            </a:r>
            <a:endParaRPr sz="1500"/>
          </a:p>
          <a:p>
            <a:pPr indent="-628650" lvl="0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Label 4: average rating but high number of reviews</a:t>
            </a:r>
            <a:endParaRPr sz="1500"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2450" y="546800"/>
            <a:ext cx="3184139" cy="22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807850" y="600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- Folium Map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600" y="1235525"/>
            <a:ext cx="5791200" cy="34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