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0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0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3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6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1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6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00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4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A042-6A71-4290-9706-7230D833AD2C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EA86-7E8D-47B9-B68B-8A1689B50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72ADB8-CB5E-419D-897E-9A9CA024D375}"/>
              </a:ext>
            </a:extLst>
          </p:cNvPr>
          <p:cNvSpPr txBox="1"/>
          <p:nvPr/>
        </p:nvSpPr>
        <p:spPr>
          <a:xfrm>
            <a:off x="254441" y="389614"/>
            <a:ext cx="425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■日報チェックツール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ver.1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5AA707-7B93-4F06-AFA0-58FD147E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5" y="1239602"/>
            <a:ext cx="5153025" cy="1257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AD253A-8F42-4174-9392-1369057BCCCF}"/>
              </a:ext>
            </a:extLst>
          </p:cNvPr>
          <p:cNvGrpSpPr/>
          <p:nvPr/>
        </p:nvGrpSpPr>
        <p:grpSpPr>
          <a:xfrm>
            <a:off x="254441" y="1239244"/>
            <a:ext cx="400110" cy="400110"/>
            <a:chOff x="210709" y="1833803"/>
            <a:chExt cx="400110" cy="40011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34A35C5-3045-45A9-B32B-5364212D6B0E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D541602-C651-47E6-8D2A-680A32F12818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8377AE-4480-4C00-9688-9EBA4637C0D4}"/>
              </a:ext>
            </a:extLst>
          </p:cNvPr>
          <p:cNvSpPr txBox="1"/>
          <p:nvPr/>
        </p:nvSpPr>
        <p:spPr>
          <a:xfrm>
            <a:off x="3600115" y="3116238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ツールを実行します。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B67A9F-FB15-4F14-9F32-4673988F7C52}"/>
              </a:ext>
            </a:extLst>
          </p:cNvPr>
          <p:cNvSpPr/>
          <p:nvPr/>
        </p:nvSpPr>
        <p:spPr>
          <a:xfrm>
            <a:off x="933206" y="1795452"/>
            <a:ext cx="1447137" cy="209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8AD9C08-C5DB-4363-BF9E-52B1F3632E2B}"/>
              </a:ext>
            </a:extLst>
          </p:cNvPr>
          <p:cNvGrpSpPr/>
          <p:nvPr/>
        </p:nvGrpSpPr>
        <p:grpSpPr>
          <a:xfrm>
            <a:off x="252565" y="5057195"/>
            <a:ext cx="400110" cy="400110"/>
            <a:chOff x="210709" y="1833803"/>
            <a:chExt cx="400110" cy="40011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BE82D31-D547-46DF-BC9F-1E641FE396E8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8CA9A5F-3DFE-41E9-8213-96B2163739F2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02530480-DFDF-4A2A-8EF6-D8C9D4A0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5" y="3116238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矢印: 下 27">
            <a:extLst>
              <a:ext uri="{FF2B5EF4-FFF2-40B4-BE49-F238E27FC236}">
                <a16:creationId xmlns:a16="http://schemas.microsoft.com/office/drawing/2014/main" id="{B4C747CD-AA8A-4DD7-9324-8B91C1132192}"/>
              </a:ext>
            </a:extLst>
          </p:cNvPr>
          <p:cNvSpPr/>
          <p:nvPr/>
        </p:nvSpPr>
        <p:spPr>
          <a:xfrm>
            <a:off x="1719292" y="2665025"/>
            <a:ext cx="252631" cy="2817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92EA6F53-A7F4-49B1-8220-0C15F68C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5" y="5057195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886E43F-865F-4909-BA34-081056A1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152" y="5522248"/>
            <a:ext cx="2143125" cy="1619250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234C527-1CBC-45D5-BB93-22D8F7447DB2}"/>
              </a:ext>
            </a:extLst>
          </p:cNvPr>
          <p:cNvSpPr/>
          <p:nvPr/>
        </p:nvSpPr>
        <p:spPr>
          <a:xfrm>
            <a:off x="2166111" y="5291828"/>
            <a:ext cx="204030" cy="204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1B812BF-CD85-47A7-BDB2-37841E0F7281}"/>
              </a:ext>
            </a:extLst>
          </p:cNvPr>
          <p:cNvSpPr txBox="1"/>
          <p:nvPr/>
        </p:nvSpPr>
        <p:spPr>
          <a:xfrm>
            <a:off x="2308698" y="5053203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F1E081C-0E3A-4074-99D0-B929CD0916D3}"/>
              </a:ext>
            </a:extLst>
          </p:cNvPr>
          <p:cNvSpPr/>
          <p:nvPr/>
        </p:nvSpPr>
        <p:spPr>
          <a:xfrm>
            <a:off x="2835345" y="5936421"/>
            <a:ext cx="204030" cy="204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807AB8A-CDAA-4071-A89D-D036F26BD6FE}"/>
              </a:ext>
            </a:extLst>
          </p:cNvPr>
          <p:cNvSpPr txBox="1"/>
          <p:nvPr/>
        </p:nvSpPr>
        <p:spPr>
          <a:xfrm>
            <a:off x="2459598" y="5984949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EE6805-8A1D-45DC-9306-A776D608B59F}"/>
              </a:ext>
            </a:extLst>
          </p:cNvPr>
          <p:cNvSpPr txBox="1"/>
          <p:nvPr/>
        </p:nvSpPr>
        <p:spPr>
          <a:xfrm>
            <a:off x="4086797" y="5105382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確認する期間を設定します。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EB64AED-58BE-4E20-9B58-8F98E969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65" y="7606272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63B386F-5E2A-438A-920C-8A486927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080" y="8082937"/>
            <a:ext cx="2143125" cy="1619250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01532D-8ABD-49BF-B5E7-511428840251}"/>
              </a:ext>
            </a:extLst>
          </p:cNvPr>
          <p:cNvSpPr/>
          <p:nvPr/>
        </p:nvSpPr>
        <p:spPr>
          <a:xfrm>
            <a:off x="3532613" y="8693238"/>
            <a:ext cx="204030" cy="204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F6BBB78-3C3B-460C-BA41-0C1754A8045B}"/>
              </a:ext>
            </a:extLst>
          </p:cNvPr>
          <p:cNvSpPr txBox="1"/>
          <p:nvPr/>
        </p:nvSpPr>
        <p:spPr>
          <a:xfrm>
            <a:off x="3695171" y="8460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8C55CFA-B963-433E-B567-16E7914458B8}"/>
              </a:ext>
            </a:extLst>
          </p:cNvPr>
          <p:cNvSpPr/>
          <p:nvPr/>
        </p:nvSpPr>
        <p:spPr>
          <a:xfrm>
            <a:off x="3143049" y="7861726"/>
            <a:ext cx="204030" cy="204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FFDA9A9-D147-4C38-AE85-26DB7245B557}"/>
              </a:ext>
            </a:extLst>
          </p:cNvPr>
          <p:cNvSpPr txBox="1"/>
          <p:nvPr/>
        </p:nvSpPr>
        <p:spPr>
          <a:xfrm>
            <a:off x="3285636" y="76231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709916D-7BCB-49E0-ABBA-671F37BE6D5F}"/>
              </a:ext>
            </a:extLst>
          </p:cNvPr>
          <p:cNvCxnSpPr/>
          <p:nvPr/>
        </p:nvCxnSpPr>
        <p:spPr>
          <a:xfrm>
            <a:off x="2459598" y="5522248"/>
            <a:ext cx="264599" cy="414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98A62E1-55C4-4261-9226-357B8D296EF1}"/>
              </a:ext>
            </a:extLst>
          </p:cNvPr>
          <p:cNvCxnSpPr>
            <a:cxnSpLocks/>
          </p:cNvCxnSpPr>
          <p:nvPr/>
        </p:nvCxnSpPr>
        <p:spPr>
          <a:xfrm>
            <a:off x="2865288" y="6220148"/>
            <a:ext cx="420348" cy="15687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A6D59A8-3090-4A32-90E3-4EA19F5DAD62}"/>
              </a:ext>
            </a:extLst>
          </p:cNvPr>
          <p:cNvCxnSpPr>
            <a:cxnSpLocks/>
          </p:cNvCxnSpPr>
          <p:nvPr/>
        </p:nvCxnSpPr>
        <p:spPr>
          <a:xfrm>
            <a:off x="3439103" y="8082937"/>
            <a:ext cx="256068" cy="562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98C9D6A-2B11-4678-B28E-4D5E31D5EC39}"/>
              </a:ext>
            </a:extLst>
          </p:cNvPr>
          <p:cNvSpPr txBox="1"/>
          <p:nvPr/>
        </p:nvSpPr>
        <p:spPr>
          <a:xfrm>
            <a:off x="4086797" y="5457637"/>
            <a:ext cx="1875835" cy="1232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◆注意◆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同月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だけ確認できます。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ex)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4/1~4/10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可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3/31~4/1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不可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FE0CDB-248A-4D1C-A609-DECD048BE65E}"/>
              </a:ext>
            </a:extLst>
          </p:cNvPr>
          <p:cNvSpPr txBox="1"/>
          <p:nvPr/>
        </p:nvSpPr>
        <p:spPr>
          <a:xfrm>
            <a:off x="3600115" y="3458428"/>
            <a:ext cx="3066886" cy="3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実行まで</a:t>
            </a:r>
            <a:r>
              <a:rPr kumimoji="1"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kumimoji="1"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20~30</a:t>
            </a:r>
            <a:r>
              <a:rPr kumimoji="1"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秒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程度かかります。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77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8A8452-9BF0-4E71-92E0-5C60D561873B}"/>
              </a:ext>
            </a:extLst>
          </p:cNvPr>
          <p:cNvGrpSpPr/>
          <p:nvPr/>
        </p:nvGrpSpPr>
        <p:grpSpPr>
          <a:xfrm>
            <a:off x="252565" y="357974"/>
            <a:ext cx="400110" cy="400110"/>
            <a:chOff x="210709" y="1833803"/>
            <a:chExt cx="400110" cy="40011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EF8BE77-989A-4CE9-992B-C062DD3D5958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297F24-CE85-4496-9BE0-19BA3212BD15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B5BE7BC0-62B7-4821-9DE4-EC7C03C6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5" y="357974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F4C33-B995-467D-9C0E-9B09EFD164D5}"/>
              </a:ext>
            </a:extLst>
          </p:cNvPr>
          <p:cNvSpPr/>
          <p:nvPr/>
        </p:nvSpPr>
        <p:spPr>
          <a:xfrm>
            <a:off x="3144684" y="813171"/>
            <a:ext cx="204030" cy="204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F64478-CD4B-4504-A5D9-BFB096B01940}"/>
              </a:ext>
            </a:extLst>
          </p:cNvPr>
          <p:cNvSpPr txBox="1"/>
          <p:nvPr/>
        </p:nvSpPr>
        <p:spPr>
          <a:xfrm>
            <a:off x="3324632" y="647869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611F30-3C38-4A8E-B0BD-62D6A208BDF6}"/>
              </a:ext>
            </a:extLst>
          </p:cNvPr>
          <p:cNvSpPr/>
          <p:nvPr/>
        </p:nvSpPr>
        <p:spPr>
          <a:xfrm>
            <a:off x="1467771" y="993348"/>
            <a:ext cx="13013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9BDBC9-7B2C-4B1B-BB8E-1A5ED6289BDE}"/>
              </a:ext>
            </a:extLst>
          </p:cNvPr>
          <p:cNvSpPr txBox="1"/>
          <p:nvPr/>
        </p:nvSpPr>
        <p:spPr>
          <a:xfrm>
            <a:off x="1092256" y="110934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D39AD7B-0C7D-4525-BD5B-FEDCF72E011D}"/>
              </a:ext>
            </a:extLst>
          </p:cNvPr>
          <p:cNvCxnSpPr>
            <a:cxnSpLocks/>
          </p:cNvCxnSpPr>
          <p:nvPr/>
        </p:nvCxnSpPr>
        <p:spPr>
          <a:xfrm flipH="1">
            <a:off x="2840877" y="1118799"/>
            <a:ext cx="364340" cy="1180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DC68BB-7A55-47CA-A996-1343CC2B4D43}"/>
              </a:ext>
            </a:extLst>
          </p:cNvPr>
          <p:cNvSpPr txBox="1"/>
          <p:nvPr/>
        </p:nvSpPr>
        <p:spPr>
          <a:xfrm>
            <a:off x="760175" y="1659119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日報入力シートをコビーする範囲を選択します。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DC8A5F-A769-48DB-92CC-714C2B31072D}"/>
              </a:ext>
            </a:extLst>
          </p:cNvPr>
          <p:cNvSpPr txBox="1"/>
          <p:nvPr/>
        </p:nvSpPr>
        <p:spPr>
          <a:xfrm>
            <a:off x="760174" y="2005624"/>
            <a:ext cx="5998435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入力データ不備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：勤務</a:t>
            </a:r>
            <a:r>
              <a:rPr kumimoji="1"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時間不一致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kumimoji="1"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勤務区分不一致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だけコピー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入力データ不備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未入力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：不備があるシートを全てコピー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E5B66-44CC-4DB5-BA92-17336ED6887B}"/>
              </a:ext>
            </a:extLst>
          </p:cNvPr>
          <p:cNvSpPr txBox="1"/>
          <p:nvPr/>
        </p:nvSpPr>
        <p:spPr>
          <a:xfrm>
            <a:off x="760173" y="2707098"/>
            <a:ext cx="5282817" cy="90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◆注意◆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結果ファイル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入力シートをコピーする範囲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どちらを選択しても、チェックは全て</a:t>
            </a:r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データ不備と未入力</a:t>
            </a:r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行います。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1FAE4B5-4577-4A1A-A069-C3DD0B2768C8}"/>
              </a:ext>
            </a:extLst>
          </p:cNvPr>
          <p:cNvGrpSpPr/>
          <p:nvPr/>
        </p:nvGrpSpPr>
        <p:grpSpPr>
          <a:xfrm>
            <a:off x="252565" y="3953289"/>
            <a:ext cx="400110" cy="400110"/>
            <a:chOff x="210709" y="1833803"/>
            <a:chExt cx="400110" cy="40011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EBC6B3-1B72-443C-9BA4-5BB5117E66F2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7E5A655-B7FA-4A2F-B743-35FC82703E78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F1F8E698-4411-4246-9452-9244B362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4" y="3960681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14DC7F3-CF82-45EF-9A60-9A08C331AB07}"/>
              </a:ext>
            </a:extLst>
          </p:cNvPr>
          <p:cNvSpPr/>
          <p:nvPr/>
        </p:nvSpPr>
        <p:spPr>
          <a:xfrm>
            <a:off x="1467770" y="4597946"/>
            <a:ext cx="1856861" cy="196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B42C6E9-5F62-41CA-8ACD-E88486C5CF26}"/>
              </a:ext>
            </a:extLst>
          </p:cNvPr>
          <p:cNvSpPr txBox="1"/>
          <p:nvPr/>
        </p:nvSpPr>
        <p:spPr>
          <a:xfrm>
            <a:off x="757914" y="5250445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チェック結果を記載するファイル名を入力します。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1716929-10D8-4D17-B1E1-468820B4ED03}"/>
              </a:ext>
            </a:extLst>
          </p:cNvPr>
          <p:cNvGrpSpPr/>
          <p:nvPr/>
        </p:nvGrpSpPr>
        <p:grpSpPr>
          <a:xfrm>
            <a:off x="252565" y="5893548"/>
            <a:ext cx="400110" cy="400110"/>
            <a:chOff x="210709" y="1833803"/>
            <a:chExt cx="400110" cy="40011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17B1FD-C08F-464E-8F6A-D23F1D79300E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AAA09E8-BC67-4F46-B607-3BBB12748DAC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2255577F-099F-49C5-B755-788FF02C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5" y="5885851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71877FE-0418-44E7-BD48-822980F9FF83}"/>
              </a:ext>
            </a:extLst>
          </p:cNvPr>
          <p:cNvSpPr/>
          <p:nvPr/>
        </p:nvSpPr>
        <p:spPr>
          <a:xfrm>
            <a:off x="1673095" y="6730656"/>
            <a:ext cx="413335" cy="26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EF3E02-5713-4BFD-99AA-B0731E6037C6}"/>
              </a:ext>
            </a:extLst>
          </p:cNvPr>
          <p:cNvSpPr txBox="1"/>
          <p:nvPr/>
        </p:nvSpPr>
        <p:spPr>
          <a:xfrm>
            <a:off x="757913" y="7223379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チェックボタンを押します。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F317D57E-869C-4976-BCB2-89AF537DD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5" y="7785036"/>
            <a:ext cx="1924050" cy="14001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A05221-48CB-43A8-B664-E86EF58C651B}"/>
              </a:ext>
            </a:extLst>
          </p:cNvPr>
          <p:cNvSpPr txBox="1"/>
          <p:nvPr/>
        </p:nvSpPr>
        <p:spPr>
          <a:xfrm>
            <a:off x="757912" y="9404110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ボタンを押すと、自動チェックを開始します。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0ED41D-46DE-445A-82B6-1177FDC5ED13}"/>
              </a:ext>
            </a:extLst>
          </p:cNvPr>
          <p:cNvSpPr/>
          <p:nvPr/>
        </p:nvSpPr>
        <p:spPr>
          <a:xfrm>
            <a:off x="1839741" y="8868079"/>
            <a:ext cx="665682" cy="218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92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240A8F0-0A49-46C9-87C0-B824B24F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5" y="357973"/>
            <a:ext cx="2590800" cy="1114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651217-4026-41DC-A001-4895EBC5B951}"/>
              </a:ext>
            </a:extLst>
          </p:cNvPr>
          <p:cNvGrpSpPr/>
          <p:nvPr/>
        </p:nvGrpSpPr>
        <p:grpSpPr>
          <a:xfrm>
            <a:off x="252565" y="357974"/>
            <a:ext cx="400110" cy="400110"/>
            <a:chOff x="210709" y="1833803"/>
            <a:chExt cx="400110" cy="40011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33D043-31AB-46AE-99CF-4D4DB7084A85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9BBE85F-494F-4123-A2D8-B284D6C69C8F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12265AF8-F04C-4931-A508-FC2C3CA5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0" y="2579195"/>
            <a:ext cx="1990725" cy="14001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987F89-A298-46F4-ABA1-C6F30AF26292}"/>
              </a:ext>
            </a:extLst>
          </p:cNvPr>
          <p:cNvSpPr txBox="1"/>
          <p:nvPr/>
        </p:nvSpPr>
        <p:spPr>
          <a:xfrm>
            <a:off x="759791" y="1695501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チェックが終わるまで、しばらく待ちます。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AB4B73-8B26-4E5F-B2BE-151B5382A3FE}"/>
              </a:ext>
            </a:extLst>
          </p:cNvPr>
          <p:cNvSpPr txBox="1"/>
          <p:nvPr/>
        </p:nvSpPr>
        <p:spPr>
          <a:xfrm>
            <a:off x="759790" y="4196375"/>
            <a:ext cx="4510797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チェックが終わったら、ポップアップがでます。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ボタンを押します。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BF32042-EA04-4625-89ED-D02D066CE058}"/>
              </a:ext>
            </a:extLst>
          </p:cNvPr>
          <p:cNvSpPr/>
          <p:nvPr/>
        </p:nvSpPr>
        <p:spPr>
          <a:xfrm>
            <a:off x="1911302" y="3652730"/>
            <a:ext cx="665682" cy="218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2EFA552-15D7-413B-9FDF-9CB61D53A634}"/>
              </a:ext>
            </a:extLst>
          </p:cNvPr>
          <p:cNvGrpSpPr/>
          <p:nvPr/>
        </p:nvGrpSpPr>
        <p:grpSpPr>
          <a:xfrm>
            <a:off x="252565" y="5255149"/>
            <a:ext cx="400110" cy="400110"/>
            <a:chOff x="210709" y="1833803"/>
            <a:chExt cx="400110" cy="40011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C7AF5B-E565-4312-BF73-346772B9D62C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3097ABD-F663-41DF-885A-1E9B90FC0CF6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FB0AB95-79B4-4E22-8610-8079FF8D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90" y="5255149"/>
            <a:ext cx="5143500" cy="1200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7B92D93-30C4-4639-8CE2-FA3236753B78}"/>
              </a:ext>
            </a:extLst>
          </p:cNvPr>
          <p:cNvSpPr txBox="1"/>
          <p:nvPr/>
        </p:nvSpPr>
        <p:spPr>
          <a:xfrm>
            <a:off x="760174" y="2005624"/>
            <a:ext cx="5998435" cy="3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完了まで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30~40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秒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程度かかります。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10B7001-EC8B-4A7E-B28C-884F6EB3BA66}"/>
              </a:ext>
            </a:extLst>
          </p:cNvPr>
          <p:cNvSpPr/>
          <p:nvPr/>
        </p:nvSpPr>
        <p:spPr>
          <a:xfrm>
            <a:off x="886908" y="5799763"/>
            <a:ext cx="1220187" cy="218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0D8920-CCCB-4447-827F-810E459DE13E}"/>
              </a:ext>
            </a:extLst>
          </p:cNvPr>
          <p:cNvSpPr txBox="1"/>
          <p:nvPr/>
        </p:nvSpPr>
        <p:spPr>
          <a:xfrm>
            <a:off x="759789" y="6668761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結果ファイルを確認します。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7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DB149AEF-C4AC-46C1-AF07-2F53176E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57974"/>
            <a:ext cx="4762500" cy="24098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C1CD74F-1B83-488B-9F5F-714A26BE7C58}"/>
              </a:ext>
            </a:extLst>
          </p:cNvPr>
          <p:cNvGrpSpPr/>
          <p:nvPr/>
        </p:nvGrpSpPr>
        <p:grpSpPr>
          <a:xfrm>
            <a:off x="252565" y="357974"/>
            <a:ext cx="400110" cy="400110"/>
            <a:chOff x="210709" y="1833803"/>
            <a:chExt cx="400110" cy="40011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C2E8ED-3E1D-4BBD-AA7D-73E1D3A6EAA7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1791C74-9FFF-4801-A99B-26DD83D05ED7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F84561-9BA3-4E06-8459-B077A970889B}"/>
              </a:ext>
            </a:extLst>
          </p:cNvPr>
          <p:cNvSpPr/>
          <p:nvPr/>
        </p:nvSpPr>
        <p:spPr>
          <a:xfrm>
            <a:off x="797722" y="585230"/>
            <a:ext cx="667910" cy="172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55115E-A861-4520-9915-AF61F7E3F2F7}"/>
              </a:ext>
            </a:extLst>
          </p:cNvPr>
          <p:cNvSpPr/>
          <p:nvPr/>
        </p:nvSpPr>
        <p:spPr>
          <a:xfrm>
            <a:off x="786200" y="384400"/>
            <a:ext cx="572494" cy="2184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E7D0432-3A83-44CC-BE18-6453160AEB13}"/>
              </a:ext>
            </a:extLst>
          </p:cNvPr>
          <p:cNvSpPr/>
          <p:nvPr/>
        </p:nvSpPr>
        <p:spPr>
          <a:xfrm>
            <a:off x="1475365" y="384400"/>
            <a:ext cx="572494" cy="2184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EB83D7B-1182-4DAD-B1E9-22C490542C4F}"/>
              </a:ext>
            </a:extLst>
          </p:cNvPr>
          <p:cNvSpPr/>
          <p:nvPr/>
        </p:nvSpPr>
        <p:spPr>
          <a:xfrm>
            <a:off x="2849821" y="384400"/>
            <a:ext cx="662365" cy="2184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40EE0C-0005-40D8-A620-C22451424004}"/>
              </a:ext>
            </a:extLst>
          </p:cNvPr>
          <p:cNvSpPr txBox="1"/>
          <p:nvPr/>
        </p:nvSpPr>
        <p:spPr>
          <a:xfrm>
            <a:off x="791438" y="21726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F1CA93-158E-4EB0-AEBE-3602B3F8E0D4}"/>
              </a:ext>
            </a:extLst>
          </p:cNvPr>
          <p:cNvSpPr txBox="1"/>
          <p:nvPr/>
        </p:nvSpPr>
        <p:spPr>
          <a:xfrm>
            <a:off x="1553102" y="21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B7DC8B-F30C-489C-8A6C-E82FC007753D}"/>
              </a:ext>
            </a:extLst>
          </p:cNvPr>
          <p:cNvSpPr txBox="1"/>
          <p:nvPr/>
        </p:nvSpPr>
        <p:spPr>
          <a:xfrm>
            <a:off x="2896642" y="21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325E828-3240-4B3F-A42C-C8FDF06C565E}"/>
              </a:ext>
            </a:extLst>
          </p:cNvPr>
          <p:cNvSpPr/>
          <p:nvPr/>
        </p:nvSpPr>
        <p:spPr>
          <a:xfrm>
            <a:off x="2351384" y="2551299"/>
            <a:ext cx="498437" cy="1441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9F7051-EAC0-4B10-8372-71E520C17C71}"/>
              </a:ext>
            </a:extLst>
          </p:cNvPr>
          <p:cNvSpPr/>
          <p:nvPr/>
        </p:nvSpPr>
        <p:spPr>
          <a:xfrm>
            <a:off x="2850375" y="1216198"/>
            <a:ext cx="1160719" cy="218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9A71923-E74B-49D8-ADC8-B1D6FE6DF2E9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587340" y="1434673"/>
            <a:ext cx="843395" cy="11166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2D01FCB-1200-43A8-9B90-2E80124E33F2}"/>
              </a:ext>
            </a:extLst>
          </p:cNvPr>
          <p:cNvSpPr/>
          <p:nvPr/>
        </p:nvSpPr>
        <p:spPr>
          <a:xfrm>
            <a:off x="3987497" y="1919317"/>
            <a:ext cx="1342960" cy="2184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23530F-CFDC-422E-A6C1-4BFEDC89986E}"/>
              </a:ext>
            </a:extLst>
          </p:cNvPr>
          <p:cNvSpPr txBox="1"/>
          <p:nvPr/>
        </p:nvSpPr>
        <p:spPr>
          <a:xfrm>
            <a:off x="3312140" y="1378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109912-C8BE-4567-8AF1-AEC7D8606D8F}"/>
              </a:ext>
            </a:extLst>
          </p:cNvPr>
          <p:cNvSpPr txBox="1"/>
          <p:nvPr/>
        </p:nvSpPr>
        <p:spPr>
          <a:xfrm>
            <a:off x="3869767" y="1528059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FF457F-F252-49CE-ABA7-B3924CBE81B6}"/>
              </a:ext>
            </a:extLst>
          </p:cNvPr>
          <p:cNvSpPr txBox="1"/>
          <p:nvPr/>
        </p:nvSpPr>
        <p:spPr>
          <a:xfrm>
            <a:off x="785812" y="3004830"/>
            <a:ext cx="45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結果項目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1E45F71-3EAF-4B94-AE90-EE1DEF10D47D}"/>
              </a:ext>
            </a:extLst>
          </p:cNvPr>
          <p:cNvSpPr txBox="1"/>
          <p:nvPr/>
        </p:nvSpPr>
        <p:spPr>
          <a:xfrm>
            <a:off x="760174" y="3357354"/>
            <a:ext cx="5497503" cy="101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① 日報入力者　② 不備の日　③ 不足項目　④ メモやコメント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⑤ 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勤務時間との整合性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勤務区分チェック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☓</a:t>
            </a:r>
            <a:r>
              <a:rPr kumimoji="1" lang="en-US" altLang="ja-JP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その人の日報入力シートが確認できます。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05B87D55-DDCB-4C2A-8788-D1AEFB7F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13"/>
          <a:stretch/>
        </p:blipFill>
        <p:spPr>
          <a:xfrm>
            <a:off x="797722" y="4744624"/>
            <a:ext cx="4788138" cy="4810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9BD1AC-14B9-4363-AEE8-C5DCAD5B3502}"/>
              </a:ext>
            </a:extLst>
          </p:cNvPr>
          <p:cNvSpPr/>
          <p:nvPr/>
        </p:nvSpPr>
        <p:spPr>
          <a:xfrm>
            <a:off x="1713904" y="4934092"/>
            <a:ext cx="667910" cy="17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73CDD3D0-56C5-4A52-AB1E-9630FA43811A}"/>
              </a:ext>
            </a:extLst>
          </p:cNvPr>
          <p:cNvSpPr/>
          <p:nvPr/>
        </p:nvSpPr>
        <p:spPr>
          <a:xfrm>
            <a:off x="3077681" y="4455966"/>
            <a:ext cx="228221" cy="2067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498F87-9712-4437-BE54-2505BBA33EC9}"/>
              </a:ext>
            </a:extLst>
          </p:cNvPr>
          <p:cNvSpPr/>
          <p:nvPr/>
        </p:nvSpPr>
        <p:spPr>
          <a:xfrm>
            <a:off x="2381814" y="9289154"/>
            <a:ext cx="498437" cy="1441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DABE22-186C-4760-86B3-3BC04472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61448"/>
            <a:ext cx="4905375" cy="23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C1CD74F-1B83-488B-9F5F-714A26BE7C58}"/>
              </a:ext>
            </a:extLst>
          </p:cNvPr>
          <p:cNvGrpSpPr/>
          <p:nvPr/>
        </p:nvGrpSpPr>
        <p:grpSpPr>
          <a:xfrm>
            <a:off x="252565" y="357974"/>
            <a:ext cx="400110" cy="400110"/>
            <a:chOff x="210709" y="1833803"/>
            <a:chExt cx="400110" cy="40011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C2E8ED-3E1D-4BBD-AA7D-73E1D3A6EAA7}"/>
                </a:ext>
              </a:extLst>
            </p:cNvPr>
            <p:cNvSpPr/>
            <p:nvPr/>
          </p:nvSpPr>
          <p:spPr>
            <a:xfrm>
              <a:off x="210709" y="1833803"/>
              <a:ext cx="400110" cy="40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1791C74-9FFF-4801-A99B-26DD83D05ED7}"/>
                </a:ext>
              </a:extLst>
            </p:cNvPr>
            <p:cNvSpPr txBox="1"/>
            <p:nvPr/>
          </p:nvSpPr>
          <p:spPr>
            <a:xfrm>
              <a:off x="248700" y="186458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endPara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F84561-9BA3-4E06-8459-B077A970889B}"/>
              </a:ext>
            </a:extLst>
          </p:cNvPr>
          <p:cNvSpPr/>
          <p:nvPr/>
        </p:nvSpPr>
        <p:spPr>
          <a:xfrm>
            <a:off x="816229" y="558029"/>
            <a:ext cx="667910" cy="172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325E828-3240-4B3F-A42C-C8FDF06C565E}"/>
              </a:ext>
            </a:extLst>
          </p:cNvPr>
          <p:cNvSpPr/>
          <p:nvPr/>
        </p:nvSpPr>
        <p:spPr>
          <a:xfrm>
            <a:off x="5152445" y="2516299"/>
            <a:ext cx="433415" cy="131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9BD1AC-14B9-4363-AEE8-C5DCAD5B3502}"/>
              </a:ext>
            </a:extLst>
          </p:cNvPr>
          <p:cNvSpPr/>
          <p:nvPr/>
        </p:nvSpPr>
        <p:spPr>
          <a:xfrm>
            <a:off x="1713904" y="4934092"/>
            <a:ext cx="667910" cy="17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598A17B-D59C-426C-9F93-810D35DABDF4}"/>
              </a:ext>
            </a:extLst>
          </p:cNvPr>
          <p:cNvSpPr/>
          <p:nvPr/>
        </p:nvSpPr>
        <p:spPr>
          <a:xfrm>
            <a:off x="4541520" y="2516299"/>
            <a:ext cx="433415" cy="13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D947EBA-985F-4D22-968C-D7747530F6A1}"/>
              </a:ext>
            </a:extLst>
          </p:cNvPr>
          <p:cNvSpPr/>
          <p:nvPr/>
        </p:nvSpPr>
        <p:spPr>
          <a:xfrm>
            <a:off x="3872152" y="2527207"/>
            <a:ext cx="524433" cy="13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571D838-5000-4E97-B294-07A654B19235}"/>
              </a:ext>
            </a:extLst>
          </p:cNvPr>
          <p:cNvSpPr/>
          <p:nvPr/>
        </p:nvSpPr>
        <p:spPr>
          <a:xfrm>
            <a:off x="3135677" y="2521625"/>
            <a:ext cx="524433" cy="13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A6F0709-1EDF-4631-B403-252152B499A4}"/>
              </a:ext>
            </a:extLst>
          </p:cNvPr>
          <p:cNvSpPr/>
          <p:nvPr/>
        </p:nvSpPr>
        <p:spPr>
          <a:xfrm>
            <a:off x="2433734" y="2522108"/>
            <a:ext cx="524433" cy="13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E320798-6F5C-4317-9C60-8AD98B7B7ED7}"/>
              </a:ext>
            </a:extLst>
          </p:cNvPr>
          <p:cNvGrpSpPr/>
          <p:nvPr/>
        </p:nvGrpSpPr>
        <p:grpSpPr>
          <a:xfrm>
            <a:off x="788733" y="3023803"/>
            <a:ext cx="300608" cy="300608"/>
            <a:chOff x="211618" y="3021760"/>
            <a:chExt cx="300608" cy="30060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168C09CB-FAEE-4375-94E5-704FFBA8B567}"/>
                </a:ext>
              </a:extLst>
            </p:cNvPr>
            <p:cNvSpPr/>
            <p:nvPr/>
          </p:nvSpPr>
          <p:spPr>
            <a:xfrm>
              <a:off x="211618" y="3021760"/>
              <a:ext cx="300608" cy="3006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4FC60AB-D8D3-4E4E-97CA-FE0EA8ED1B7B}"/>
                </a:ext>
              </a:extLst>
            </p:cNvPr>
            <p:cNvSpPr txBox="1"/>
            <p:nvPr/>
          </p:nvSpPr>
          <p:spPr>
            <a:xfrm>
              <a:off x="217491" y="3033565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D51D6CB-D133-4211-88AC-20B675ECB637}"/>
              </a:ext>
            </a:extLst>
          </p:cNvPr>
          <p:cNvSpPr txBox="1"/>
          <p:nvPr/>
        </p:nvSpPr>
        <p:spPr>
          <a:xfrm>
            <a:off x="1150184" y="2988928"/>
            <a:ext cx="5497503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段階で、コピー範囲を「入力データ不備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未入力」を選択した場合、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不備があるすべてのシートが確認できます。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9407C1-FC9E-4CBF-B015-7F010F849931}"/>
              </a:ext>
            </a:extLst>
          </p:cNvPr>
          <p:cNvSpPr txBox="1"/>
          <p:nvPr/>
        </p:nvSpPr>
        <p:spPr>
          <a:xfrm>
            <a:off x="1164796" y="3682451"/>
            <a:ext cx="2678938" cy="69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黄色：未入力者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赤色：入力データに不備がある者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82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281</Words>
  <Application>Microsoft Office PowerPoint</Application>
  <PresentationFormat>A4 210 x 297 mm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Oh, Yunjeong (オ ユンジョン)</dc:creator>
  <cp:lastModifiedBy>Oh, Yunjeong (オ ユンジョン)</cp:lastModifiedBy>
  <cp:revision>16</cp:revision>
  <dcterms:created xsi:type="dcterms:W3CDTF">2022-04-08T16:18:28Z</dcterms:created>
  <dcterms:modified xsi:type="dcterms:W3CDTF">2022-04-08T22:20:14Z</dcterms:modified>
</cp:coreProperties>
</file>