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>
        <p:scale>
          <a:sx n="110" d="100"/>
          <a:sy n="110" d="100"/>
        </p:scale>
        <p:origin x="153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58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3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96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85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1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58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5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71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20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87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5E4A-EF4A-4FFA-BB00-28BD8CFACB3E}" type="datetimeFigureOut">
              <a:rPr kumimoji="1" lang="ja-JP" altLang="en-US" smtClean="0"/>
              <a:t>2022/3/5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5B84-789B-42D6-A6CE-2ABA747183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4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410949-B0F6-413F-8D02-4DD5382B01C4}"/>
              </a:ext>
            </a:extLst>
          </p:cNvPr>
          <p:cNvSpPr txBox="1"/>
          <p:nvPr/>
        </p:nvSpPr>
        <p:spPr>
          <a:xfrm>
            <a:off x="63898" y="276842"/>
            <a:ext cx="3525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■ 日報チェックツール使い方 ■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59514B6-30D1-47ED-A045-85217A8416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84" r="51346" b="47942"/>
          <a:stretch/>
        </p:blipFill>
        <p:spPr>
          <a:xfrm>
            <a:off x="620794" y="3891032"/>
            <a:ext cx="4536771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64919D-6FE8-47E3-AC01-933600CEF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8" t="26227" r="29655" b="20025"/>
          <a:stretch/>
        </p:blipFill>
        <p:spPr>
          <a:xfrm>
            <a:off x="620794" y="939177"/>
            <a:ext cx="3686025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75A252-6933-4F3D-852E-FC11C508A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349" b="47859"/>
          <a:stretch/>
        </p:blipFill>
        <p:spPr>
          <a:xfrm>
            <a:off x="620794" y="6842887"/>
            <a:ext cx="4536771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9243AE1-07DE-4B8D-B1A4-E47A3A711FEB}"/>
              </a:ext>
            </a:extLst>
          </p:cNvPr>
          <p:cNvGrpSpPr/>
          <p:nvPr/>
        </p:nvGrpSpPr>
        <p:grpSpPr>
          <a:xfrm>
            <a:off x="195422" y="939177"/>
            <a:ext cx="338554" cy="338554"/>
            <a:chOff x="166503" y="1093065"/>
            <a:chExt cx="338554" cy="33855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DC113EC-B788-4FE7-8832-A05D1696F3AE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C56D82D6-AE93-4499-AB99-E3A921D4EB41}"/>
                </a:ext>
              </a:extLst>
            </p:cNvPr>
            <p:cNvSpPr txBox="1"/>
            <p:nvPr/>
          </p:nvSpPr>
          <p:spPr>
            <a:xfrm>
              <a:off x="182533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E5704AE-65A8-4A75-A304-0934A143E65B}"/>
              </a:ext>
            </a:extLst>
          </p:cNvPr>
          <p:cNvGrpSpPr/>
          <p:nvPr/>
        </p:nvGrpSpPr>
        <p:grpSpPr>
          <a:xfrm>
            <a:off x="195422" y="3891032"/>
            <a:ext cx="338554" cy="338554"/>
            <a:chOff x="166503" y="1093065"/>
            <a:chExt cx="338554" cy="33855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6D013E9-A34B-4FF0-925F-D01E8A3B3E52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ED60F79-AFDA-463D-8712-F8E4DE621792}"/>
                </a:ext>
              </a:extLst>
            </p:cNvPr>
            <p:cNvSpPr txBox="1"/>
            <p:nvPr/>
          </p:nvSpPr>
          <p:spPr>
            <a:xfrm>
              <a:off x="182532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5D3CACB-D2AD-45E5-9ECE-A8D2C775F9A0}"/>
              </a:ext>
            </a:extLst>
          </p:cNvPr>
          <p:cNvGrpSpPr/>
          <p:nvPr/>
        </p:nvGrpSpPr>
        <p:grpSpPr>
          <a:xfrm>
            <a:off x="195422" y="6842887"/>
            <a:ext cx="338554" cy="338554"/>
            <a:chOff x="166503" y="1093065"/>
            <a:chExt cx="338554" cy="338554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409D19C-B1AF-443F-85F0-4C6AFACFD075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6810282-7D2C-4E22-AC86-98B05F074630}"/>
                </a:ext>
              </a:extLst>
            </p:cNvPr>
            <p:cNvSpPr txBox="1"/>
            <p:nvPr/>
          </p:nvSpPr>
          <p:spPr>
            <a:xfrm>
              <a:off x="182531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4076119-B65E-4753-AD59-947406150010}"/>
              </a:ext>
            </a:extLst>
          </p:cNvPr>
          <p:cNvSpPr txBox="1"/>
          <p:nvPr/>
        </p:nvSpPr>
        <p:spPr>
          <a:xfrm>
            <a:off x="4459987" y="1031510"/>
            <a:ext cx="2202591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ファイルを実行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CheckFile_Prototype.exe</a:t>
            </a:r>
            <a:endParaRPr kumimoji="1" lang="ja-JP" altLang="en-US" sz="1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918DE2F-A6DF-446B-A03D-CEE6416D5C5C}"/>
              </a:ext>
            </a:extLst>
          </p:cNvPr>
          <p:cNvSpPr/>
          <p:nvPr/>
        </p:nvSpPr>
        <p:spPr>
          <a:xfrm>
            <a:off x="648389" y="1175657"/>
            <a:ext cx="1074436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613960-5881-460C-93FD-49F041BF64DC}"/>
              </a:ext>
            </a:extLst>
          </p:cNvPr>
          <p:cNvSpPr txBox="1"/>
          <p:nvPr/>
        </p:nvSpPr>
        <p:spPr>
          <a:xfrm>
            <a:off x="5209547" y="3874973"/>
            <a:ext cx="1701107" cy="884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確認する期間の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開始する日付を入力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して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Enter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C73DDD-4B98-4CE5-9632-68EE26762B75}"/>
              </a:ext>
            </a:extLst>
          </p:cNvPr>
          <p:cNvSpPr txBox="1"/>
          <p:nvPr/>
        </p:nvSpPr>
        <p:spPr>
          <a:xfrm>
            <a:off x="5209547" y="4729021"/>
            <a:ext cx="1562800" cy="884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Ex)</a:t>
            </a: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2/22~2/28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の場合、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2022/2/22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を入力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55BF178-93F3-43BF-AA95-78665C00471B}"/>
              </a:ext>
            </a:extLst>
          </p:cNvPr>
          <p:cNvSpPr txBox="1"/>
          <p:nvPr/>
        </p:nvSpPr>
        <p:spPr>
          <a:xfrm>
            <a:off x="5209547" y="6842887"/>
            <a:ext cx="1701107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確認する</a:t>
            </a:r>
            <a:r>
              <a:rPr kumimoji="1" lang="ja-JP" altLang="en-US" sz="1200" dirty="0">
                <a:solidFill>
                  <a:srgbClr val="000000"/>
                </a:solidFill>
                <a:latin typeface="noto"/>
                <a:ea typeface="Meiryo UI" panose="020B0604030504040204" pitchFamily="50" charset="-128"/>
              </a:rPr>
              <a:t>日数を入力して</a:t>
            </a:r>
            <a:endParaRPr kumimoji="1" lang="en-US" altLang="ja-JP" sz="1200" dirty="0">
              <a:solidFill>
                <a:srgbClr val="000000"/>
              </a:solidFill>
              <a:latin typeface="noto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Enter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64117ED-303A-4892-A34D-4DE63959B1BB}"/>
              </a:ext>
            </a:extLst>
          </p:cNvPr>
          <p:cNvGrpSpPr/>
          <p:nvPr/>
        </p:nvGrpSpPr>
        <p:grpSpPr>
          <a:xfrm>
            <a:off x="5209547" y="5685888"/>
            <a:ext cx="1492086" cy="975640"/>
            <a:chOff x="5425080" y="5636638"/>
            <a:chExt cx="1492086" cy="97564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A3483990-DB77-4F9E-BD26-C45AA73025B0}"/>
                </a:ext>
              </a:extLst>
            </p:cNvPr>
            <p:cNvSpPr/>
            <p:nvPr/>
          </p:nvSpPr>
          <p:spPr>
            <a:xfrm>
              <a:off x="5425080" y="5636638"/>
              <a:ext cx="1492086" cy="9756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088ED76-8D0F-48CF-8C1D-CF2073219B04}"/>
                </a:ext>
              </a:extLst>
            </p:cNvPr>
            <p:cNvSpPr txBox="1"/>
            <p:nvPr/>
          </p:nvSpPr>
          <p:spPr>
            <a:xfrm>
              <a:off x="5504338" y="5682158"/>
              <a:ext cx="1333570" cy="884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kumimoji="1" lang="ja-JP" altLang="en-US" sz="1200" b="1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◆注意</a:t>
              </a:r>
              <a:endParaRPr kumimoji="1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just">
                <a:lnSpc>
                  <a:spcPct val="150000"/>
                </a:lnSpc>
              </a:pP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2022/2/22(</a:t>
              </a:r>
              <a:r>
                <a:rPr kumimoji="1" lang="ja-JP" altLang="en-US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〇</a:t>
              </a: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kumimoji="1" lang="en-US" altLang="ja-JP" sz="1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2022/02/22(X)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BB52438-7E96-44C8-8C09-B424BD4E9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48" b="47859"/>
          <a:stretch/>
        </p:blipFill>
        <p:spPr>
          <a:xfrm>
            <a:off x="620793" y="337934"/>
            <a:ext cx="4536771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9509C51-98C9-4895-B2D2-1967AB820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348" b="47859"/>
          <a:stretch/>
        </p:blipFill>
        <p:spPr>
          <a:xfrm>
            <a:off x="620793" y="3299024"/>
            <a:ext cx="4536771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105D8A-44EF-4AD6-B658-E3DD00D30D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31" t="22280" r="46379" b="40331"/>
          <a:stretch/>
        </p:blipFill>
        <p:spPr>
          <a:xfrm>
            <a:off x="620793" y="6260114"/>
            <a:ext cx="3686025" cy="25428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4B7FBC3-8615-4C89-8022-EBC6195989EE}"/>
              </a:ext>
            </a:extLst>
          </p:cNvPr>
          <p:cNvGrpSpPr/>
          <p:nvPr/>
        </p:nvGrpSpPr>
        <p:grpSpPr>
          <a:xfrm>
            <a:off x="195422" y="337934"/>
            <a:ext cx="338554" cy="338554"/>
            <a:chOff x="166503" y="1093065"/>
            <a:chExt cx="338554" cy="33855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0AD1928-352E-4431-9FF5-D031230F996F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FEF16C5-7F37-44CA-A655-F91AE87DC65D}"/>
                </a:ext>
              </a:extLst>
            </p:cNvPr>
            <p:cNvSpPr txBox="1"/>
            <p:nvPr/>
          </p:nvSpPr>
          <p:spPr>
            <a:xfrm>
              <a:off x="182532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17DCC46-8CAF-45E7-880B-DF92CD6AC4B1}"/>
              </a:ext>
            </a:extLst>
          </p:cNvPr>
          <p:cNvGrpSpPr/>
          <p:nvPr/>
        </p:nvGrpSpPr>
        <p:grpSpPr>
          <a:xfrm>
            <a:off x="195422" y="3299024"/>
            <a:ext cx="338554" cy="338554"/>
            <a:chOff x="166503" y="1093065"/>
            <a:chExt cx="338554" cy="33855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0B24B5A-B1B3-4E90-80CF-B3066EA2BFE6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B1B2B17-AC46-4E3B-A5CE-C918652116D1}"/>
                </a:ext>
              </a:extLst>
            </p:cNvPr>
            <p:cNvSpPr txBox="1"/>
            <p:nvPr/>
          </p:nvSpPr>
          <p:spPr>
            <a:xfrm>
              <a:off x="182531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5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EEE689C-EF76-4632-B97E-30ED7D9A1ACA}"/>
              </a:ext>
            </a:extLst>
          </p:cNvPr>
          <p:cNvGrpSpPr/>
          <p:nvPr/>
        </p:nvGrpSpPr>
        <p:grpSpPr>
          <a:xfrm>
            <a:off x="195422" y="6268423"/>
            <a:ext cx="338554" cy="338554"/>
            <a:chOff x="166503" y="1093065"/>
            <a:chExt cx="338554" cy="338554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D67DCC9-E55C-4946-B38F-8F5FA0D1FA24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C8F96FC-11D8-420E-BA3E-088E1A4C5F7C}"/>
                </a:ext>
              </a:extLst>
            </p:cNvPr>
            <p:cNvSpPr txBox="1"/>
            <p:nvPr/>
          </p:nvSpPr>
          <p:spPr>
            <a:xfrm>
              <a:off x="182530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6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9D630B-895C-4805-85D3-55DF803A2A9A}"/>
              </a:ext>
            </a:extLst>
          </p:cNvPr>
          <p:cNvSpPr txBox="1"/>
          <p:nvPr/>
        </p:nvSpPr>
        <p:spPr>
          <a:xfrm>
            <a:off x="5209547" y="337934"/>
            <a:ext cx="1569660" cy="884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チェック結果を記載する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ファイル名を入力して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Enter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98B90A-73DA-41AC-9DB4-FCF06D4178E1}"/>
              </a:ext>
            </a:extLst>
          </p:cNvPr>
          <p:cNvSpPr txBox="1"/>
          <p:nvPr/>
        </p:nvSpPr>
        <p:spPr>
          <a:xfrm>
            <a:off x="5209547" y="3299024"/>
            <a:ext cx="1569660" cy="884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チェック結果を記載する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ファイル名を入力して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Enter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E408D1-0ADC-41CD-B70B-CC0C57BFA61B}"/>
              </a:ext>
            </a:extLst>
          </p:cNvPr>
          <p:cNvSpPr txBox="1"/>
          <p:nvPr/>
        </p:nvSpPr>
        <p:spPr>
          <a:xfrm>
            <a:off x="5209547" y="4427964"/>
            <a:ext cx="1207382" cy="330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自動チェック開始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091C577-E414-4B9B-A45A-B79FFD1DF550}"/>
              </a:ext>
            </a:extLst>
          </p:cNvPr>
          <p:cNvCxnSpPr>
            <a:cxnSpLocks/>
          </p:cNvCxnSpPr>
          <p:nvPr/>
        </p:nvCxnSpPr>
        <p:spPr>
          <a:xfrm>
            <a:off x="5810439" y="4201703"/>
            <a:ext cx="0" cy="20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1D6F74D-DD14-43FC-980C-C334656BD731}"/>
              </a:ext>
            </a:extLst>
          </p:cNvPr>
          <p:cNvCxnSpPr>
            <a:cxnSpLocks/>
          </p:cNvCxnSpPr>
          <p:nvPr/>
        </p:nvCxnSpPr>
        <p:spPr>
          <a:xfrm>
            <a:off x="5810439" y="4776645"/>
            <a:ext cx="0" cy="208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7930658-85E9-4D8C-8F05-5DA071079C71}"/>
              </a:ext>
            </a:extLst>
          </p:cNvPr>
          <p:cNvSpPr txBox="1"/>
          <p:nvPr/>
        </p:nvSpPr>
        <p:spPr>
          <a:xfrm>
            <a:off x="5209547" y="5002907"/>
            <a:ext cx="1338828" cy="884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チェックが終わると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コンソールは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自動クローズします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625ED4-64CD-4229-9D72-B3B4956E08CF}"/>
              </a:ext>
            </a:extLst>
          </p:cNvPr>
          <p:cNvSpPr txBox="1"/>
          <p:nvPr/>
        </p:nvSpPr>
        <p:spPr>
          <a:xfrm>
            <a:off x="4393635" y="6255113"/>
            <a:ext cx="192071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日報フォルダーを確認したら、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結果ファイルが作られてます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07182C2-4CD1-4E50-9E6C-0F881723B1A9}"/>
              </a:ext>
            </a:extLst>
          </p:cNvPr>
          <p:cNvSpPr/>
          <p:nvPr/>
        </p:nvSpPr>
        <p:spPr>
          <a:xfrm>
            <a:off x="3232382" y="3875313"/>
            <a:ext cx="1074436" cy="217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7A35990-B023-4C5B-A512-A30863410ED8}"/>
              </a:ext>
            </a:extLst>
          </p:cNvPr>
          <p:cNvSpPr/>
          <p:nvPr/>
        </p:nvSpPr>
        <p:spPr>
          <a:xfrm>
            <a:off x="716095" y="7678131"/>
            <a:ext cx="1074436" cy="217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28959A1-5961-4452-A6CA-BCCC722236CC}"/>
              </a:ext>
            </a:extLst>
          </p:cNvPr>
          <p:cNvSpPr/>
          <p:nvPr/>
        </p:nvSpPr>
        <p:spPr>
          <a:xfrm>
            <a:off x="2056013" y="7918336"/>
            <a:ext cx="573975" cy="884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A0BB4EB-7511-4115-9DEE-D86F879B9819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1253313" y="4093028"/>
            <a:ext cx="2516287" cy="358510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58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B7B6D393-E829-4598-9766-CCE8F463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04" y="337934"/>
            <a:ext cx="5868219" cy="32103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35609EF-15F4-4534-BF79-6CDB4356DC0F}"/>
              </a:ext>
            </a:extLst>
          </p:cNvPr>
          <p:cNvGrpSpPr/>
          <p:nvPr/>
        </p:nvGrpSpPr>
        <p:grpSpPr>
          <a:xfrm>
            <a:off x="195422" y="337934"/>
            <a:ext cx="338554" cy="338554"/>
            <a:chOff x="166503" y="1093065"/>
            <a:chExt cx="338554" cy="338554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B0789A-7278-400A-BC49-00BC8742F533}"/>
                </a:ext>
              </a:extLst>
            </p:cNvPr>
            <p:cNvSpPr/>
            <p:nvPr/>
          </p:nvSpPr>
          <p:spPr>
            <a:xfrm>
              <a:off x="166503" y="1093065"/>
              <a:ext cx="338554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83F3051-E147-4FB6-B244-E5EEFC9199ED}"/>
                </a:ext>
              </a:extLst>
            </p:cNvPr>
            <p:cNvSpPr txBox="1"/>
            <p:nvPr/>
          </p:nvSpPr>
          <p:spPr>
            <a:xfrm>
              <a:off x="182531" y="110845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7</a:t>
              </a:r>
              <a:endPara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0DFEB3C-1FE8-4B0F-93CA-C989A0A72980}"/>
              </a:ext>
            </a:extLst>
          </p:cNvPr>
          <p:cNvSpPr/>
          <p:nvPr/>
        </p:nvSpPr>
        <p:spPr>
          <a:xfrm>
            <a:off x="923107" y="757645"/>
            <a:ext cx="627017" cy="2725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E9C7E1A-02EA-4A90-8EE1-DC49AC811ED9}"/>
              </a:ext>
            </a:extLst>
          </p:cNvPr>
          <p:cNvSpPr txBox="1"/>
          <p:nvPr/>
        </p:nvSpPr>
        <p:spPr>
          <a:xfrm>
            <a:off x="533976" y="3637415"/>
            <a:ext cx="2520565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チェック結果を確認します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7A38062-3C01-4AC4-A824-BD5C7AB55A69}"/>
              </a:ext>
            </a:extLst>
          </p:cNvPr>
          <p:cNvGrpSpPr/>
          <p:nvPr/>
        </p:nvGrpSpPr>
        <p:grpSpPr>
          <a:xfrm>
            <a:off x="364697" y="4241990"/>
            <a:ext cx="6329746" cy="2816308"/>
            <a:chOff x="304800" y="5918390"/>
            <a:chExt cx="6329746" cy="2816308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CF5ECD2F-D3C4-4694-90E2-92F4801B723E}"/>
                </a:ext>
              </a:extLst>
            </p:cNvPr>
            <p:cNvGrpSpPr/>
            <p:nvPr/>
          </p:nvGrpSpPr>
          <p:grpSpPr>
            <a:xfrm>
              <a:off x="390011" y="6035019"/>
              <a:ext cx="6176811" cy="2453992"/>
              <a:chOff x="415424" y="5939364"/>
              <a:chExt cx="6176811" cy="2453992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4D1605-B428-4BBF-AC52-A5E87305A0F8}"/>
                  </a:ext>
                </a:extLst>
              </p:cNvPr>
              <p:cNvSpPr txBox="1"/>
              <p:nvPr/>
            </p:nvSpPr>
            <p:spPr>
              <a:xfrm>
                <a:off x="2967525" y="6407171"/>
                <a:ext cx="3624710" cy="1986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</a:t>
                </a:r>
                <a:r>
                  <a:rPr kumimoji="1" lang="ja-JP" altLang="en-US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未入力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：入力データがない</a:t>
                </a:r>
                <a:endPara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</a:t>
                </a:r>
                <a:r>
                  <a:rPr kumimoji="1" lang="ja-JP" altLang="en-US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勤務時間不一致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：勤務時間との整合性</a:t>
                </a:r>
                <a:r>
                  <a: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☓</a:t>
                </a:r>
                <a:r>
                  <a: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</a:t>
                </a:r>
                <a:r>
                  <a:rPr kumimoji="1" lang="ja-JP" altLang="en-US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勤務区分不一致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：勤務区分チェック</a:t>
                </a:r>
                <a:r>
                  <a: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☓</a:t>
                </a:r>
                <a:r>
                  <a: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</a:t>
                </a:r>
                <a:r>
                  <a:rPr kumimoji="1" lang="ja-JP" altLang="en-US" sz="14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勤務時間詳細確認要、勤務区分詳細確認要</a:t>
                </a:r>
                <a:endParaRPr kumimoji="1" lang="en-US" altLang="ja-JP" sz="14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：勤務時間との整合性と勤務区分チェック欄が</a:t>
                </a:r>
                <a:endPara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　〇、☓ではない</a:t>
                </a:r>
                <a:endParaRPr kumimoji="1" lang="en-US" altLang="ja-JP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pic>
            <p:nvPicPr>
              <p:cNvPr id="16" name="図 15">
                <a:extLst>
                  <a:ext uri="{FF2B5EF4-FFF2-40B4-BE49-F238E27FC236}">
                    <a16:creationId xmlns:a16="http://schemas.microsoft.com/office/drawing/2014/main" id="{CCCCD710-2695-4FCE-9747-13FFA0A02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944" y="6414288"/>
                <a:ext cx="2324424" cy="1971950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1EFB1CC-0039-458E-A47B-D97EB04269AF}"/>
                  </a:ext>
                </a:extLst>
              </p:cNvPr>
              <p:cNvSpPr txBox="1"/>
              <p:nvPr/>
            </p:nvSpPr>
            <p:spPr>
              <a:xfrm>
                <a:off x="415424" y="5939364"/>
                <a:ext cx="1459054" cy="41004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ja-JP" altLang="en-US" sz="16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■不足項目■</a:t>
                </a:r>
                <a:endParaRPr kumimoji="1" lang="en-US" altLang="ja-JP" sz="1600" b="1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p:grp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67F0CE9-57CE-4F6A-9F19-0B506AE42795}"/>
                </a:ext>
              </a:extLst>
            </p:cNvPr>
            <p:cNvSpPr/>
            <p:nvPr/>
          </p:nvSpPr>
          <p:spPr>
            <a:xfrm>
              <a:off x="304800" y="5918390"/>
              <a:ext cx="6329746" cy="2816308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B8680-E856-4767-8623-006E24C93E61}"/>
              </a:ext>
            </a:extLst>
          </p:cNvPr>
          <p:cNvSpPr/>
          <p:nvPr/>
        </p:nvSpPr>
        <p:spPr>
          <a:xfrm>
            <a:off x="2926080" y="513428"/>
            <a:ext cx="740229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436F562-003D-4300-A762-0671E183A728}"/>
              </a:ext>
            </a:extLst>
          </p:cNvPr>
          <p:cNvCxnSpPr>
            <a:cxnSpLocks/>
            <a:stCxn id="27" idx="2"/>
            <a:endCxn id="19" idx="3"/>
          </p:cNvCxnSpPr>
          <p:nvPr/>
        </p:nvCxnSpPr>
        <p:spPr>
          <a:xfrm rot="5400000">
            <a:off x="690683" y="1958131"/>
            <a:ext cx="3823793" cy="1387233"/>
          </a:xfrm>
          <a:prstGeom prst="bentConnector2">
            <a:avLst/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9CB8E32-EC00-42CD-9912-1A8F0710FB53}"/>
              </a:ext>
            </a:extLst>
          </p:cNvPr>
          <p:cNvSpPr/>
          <p:nvPr/>
        </p:nvSpPr>
        <p:spPr>
          <a:xfrm>
            <a:off x="552429" y="6240429"/>
            <a:ext cx="997696" cy="2264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254B33C-17D0-427A-97D4-F597E23B149C}"/>
              </a:ext>
            </a:extLst>
          </p:cNvPr>
          <p:cNvSpPr/>
          <p:nvPr/>
        </p:nvSpPr>
        <p:spPr>
          <a:xfrm>
            <a:off x="552427" y="6418515"/>
            <a:ext cx="997696" cy="2264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5FF2A061-E4C5-4EF6-9F4C-EEE01D66ED42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550125" y="5385944"/>
            <a:ext cx="1504416" cy="96769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69415B0-87CB-46E0-94FC-C14CD6B66CBC}"/>
              </a:ext>
            </a:extLst>
          </p:cNvPr>
          <p:cNvCxnSpPr>
            <a:stCxn id="57" idx="3"/>
          </p:cNvCxnSpPr>
          <p:nvPr/>
        </p:nvCxnSpPr>
        <p:spPr>
          <a:xfrm flipV="1">
            <a:off x="1550123" y="5724143"/>
            <a:ext cx="1514460" cy="8075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C9E596A3-7A84-4E00-AB29-75E5C6FFECFA}"/>
              </a:ext>
            </a:extLst>
          </p:cNvPr>
          <p:cNvSpPr/>
          <p:nvPr/>
        </p:nvSpPr>
        <p:spPr>
          <a:xfrm>
            <a:off x="4366207" y="513428"/>
            <a:ext cx="740229" cy="226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D0095BD8-34B9-4F52-9817-13182DEB7000}"/>
              </a:ext>
            </a:extLst>
          </p:cNvPr>
          <p:cNvGrpSpPr/>
          <p:nvPr/>
        </p:nvGrpSpPr>
        <p:grpSpPr>
          <a:xfrm>
            <a:off x="4453827" y="1272252"/>
            <a:ext cx="2337499" cy="391483"/>
            <a:chOff x="4594618" y="3741260"/>
            <a:chExt cx="2337499" cy="391483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571647E-7A81-4D28-A4BB-EC580F661F2E}"/>
                </a:ext>
              </a:extLst>
            </p:cNvPr>
            <p:cNvSpPr txBox="1"/>
            <p:nvPr/>
          </p:nvSpPr>
          <p:spPr>
            <a:xfrm>
              <a:off x="4594618" y="3783113"/>
              <a:ext cx="2337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作成者が残したコメントやメモ</a:t>
              </a: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EF92186-37D2-4FC2-9825-03B6541A0471}"/>
                </a:ext>
              </a:extLst>
            </p:cNvPr>
            <p:cNvSpPr/>
            <p:nvPr/>
          </p:nvSpPr>
          <p:spPr>
            <a:xfrm>
              <a:off x="4594618" y="3741260"/>
              <a:ext cx="2337499" cy="3914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1B17A8F-7D4B-422D-B066-868ADBD45300}"/>
              </a:ext>
            </a:extLst>
          </p:cNvPr>
          <p:cNvCxnSpPr>
            <a:stCxn id="64" idx="2"/>
          </p:cNvCxnSpPr>
          <p:nvPr/>
        </p:nvCxnSpPr>
        <p:spPr>
          <a:xfrm>
            <a:off x="4736322" y="739851"/>
            <a:ext cx="0" cy="488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848AE03-436D-4D29-AE17-AF3276D08574}"/>
              </a:ext>
            </a:extLst>
          </p:cNvPr>
          <p:cNvGrpSpPr/>
          <p:nvPr/>
        </p:nvGrpSpPr>
        <p:grpSpPr>
          <a:xfrm>
            <a:off x="378715" y="638278"/>
            <a:ext cx="6100570" cy="2366179"/>
            <a:chOff x="533976" y="6925867"/>
            <a:chExt cx="6100570" cy="236617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CEFCC35-7519-49CA-A189-D345DB146519}"/>
                </a:ext>
              </a:extLst>
            </p:cNvPr>
            <p:cNvSpPr/>
            <p:nvPr/>
          </p:nvSpPr>
          <p:spPr>
            <a:xfrm>
              <a:off x="533976" y="6925867"/>
              <a:ext cx="6100570" cy="23661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E4DEE8E3-CA33-4029-9D0D-442A4256DB49}"/>
                </a:ext>
              </a:extLst>
            </p:cNvPr>
            <p:cNvGrpSpPr/>
            <p:nvPr/>
          </p:nvGrpSpPr>
          <p:grpSpPr>
            <a:xfrm>
              <a:off x="814106" y="7163434"/>
              <a:ext cx="4535216" cy="1891045"/>
              <a:chOff x="613804" y="7133704"/>
              <a:chExt cx="4535216" cy="1891045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5811895-1451-4036-8C7F-3D7356B43698}"/>
                  </a:ext>
                </a:extLst>
              </p:cNvPr>
              <p:cNvSpPr txBox="1"/>
              <p:nvPr/>
            </p:nvSpPr>
            <p:spPr>
              <a:xfrm>
                <a:off x="613804" y="7133704"/>
                <a:ext cx="33549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600" b="1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◆以下の内容はチェックできません◆</a:t>
                </a:r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92476B43-671A-4A57-8CDC-606B7724F1D6}"/>
                  </a:ext>
                </a:extLst>
              </p:cNvPr>
              <p:cNvGrpSpPr/>
              <p:nvPr/>
            </p:nvGrpSpPr>
            <p:grpSpPr>
              <a:xfrm>
                <a:off x="613804" y="7591788"/>
                <a:ext cx="4535216" cy="1432961"/>
                <a:chOff x="745021" y="7534261"/>
                <a:chExt cx="4535216" cy="1432961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C12A4A07-11E7-4154-9E56-0AEB084EF6C3}"/>
                    </a:ext>
                  </a:extLst>
                </p:cNvPr>
                <p:cNvSpPr txBox="1"/>
                <p:nvPr/>
              </p:nvSpPr>
              <p:spPr>
                <a:xfrm>
                  <a:off x="745021" y="7534261"/>
                  <a:ext cx="15824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・ファイルがない場合</a:t>
                  </a:r>
                  <a:endPara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16EF2E6-C495-4BBE-80E3-18FB2BD73E76}"/>
                    </a:ext>
                  </a:extLst>
                </p:cNvPr>
                <p:cNvSpPr txBox="1"/>
                <p:nvPr/>
              </p:nvSpPr>
              <p:spPr>
                <a:xfrm>
                  <a:off x="745021" y="8284383"/>
                  <a:ext cx="283923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・旧バージョンの原本を使っている場合</a:t>
                  </a:r>
                  <a:endPara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8F4E95CE-43B5-4DD0-901F-058D7368D6C3}"/>
                    </a:ext>
                  </a:extLst>
                </p:cNvPr>
                <p:cNvSpPr txBox="1"/>
                <p:nvPr/>
              </p:nvSpPr>
              <p:spPr>
                <a:xfrm>
                  <a:off x="745021" y="8659445"/>
                  <a:ext cx="453521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・作成者が任意で勤務開始時間や終了時間を修正した場合</a:t>
                  </a:r>
                  <a:endPara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7533E4F4-ABFE-4553-84F0-2D049E78593A}"/>
                    </a:ext>
                  </a:extLst>
                </p:cNvPr>
                <p:cNvSpPr txBox="1"/>
                <p:nvPr/>
              </p:nvSpPr>
              <p:spPr>
                <a:xfrm>
                  <a:off x="745021" y="7909322"/>
                  <a:ext cx="24432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1400" dirty="0"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・ファイル名が間違っている場合</a:t>
                  </a:r>
                  <a:endParaRPr kumimoji="1" lang="en-US" altLang="ja-JP" sz="1400" dirty="0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277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230</Words>
  <Application>Microsoft Office PowerPoint</Application>
  <PresentationFormat>A4 210 x 297 mm</PresentationFormat>
  <Paragraphs>47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noto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Oh, Yunjeong (オ ユンジョン)</dc:creator>
  <cp:lastModifiedBy>Oh, Yunjeong (オ ユンジョン)</cp:lastModifiedBy>
  <cp:revision>18</cp:revision>
  <dcterms:created xsi:type="dcterms:W3CDTF">2022-03-05T02:39:47Z</dcterms:created>
  <dcterms:modified xsi:type="dcterms:W3CDTF">2022-03-05T08:02:42Z</dcterms:modified>
</cp:coreProperties>
</file>