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5692B4D-7A20-45FC-A0F5-75DFAE67C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Normalized Survey Data 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63D38C-9466-4490-BBCE-D6B4EC426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file contains visualizations of survey data after adjusted for population of each labeled community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earn More about E-bikes">
            <a:extLst>
              <a:ext uri="{FF2B5EF4-FFF2-40B4-BE49-F238E27FC236}">
                <a16:creationId xmlns:a16="http://schemas.microsoft.com/office/drawing/2014/main" id="{5CF6332E-E7B0-41E7-9EB7-AE8C02A7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0"/>
            <a:ext cx="1207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ke Rider">
            <a:extLst>
              <a:ext uri="{FF2B5EF4-FFF2-40B4-BE49-F238E27FC236}">
                <a16:creationId xmlns:a16="http://schemas.microsoft.com/office/drawing/2014/main" id="{C65D7F28-965D-4980-B498-431FDB76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8" y="0"/>
            <a:ext cx="10869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bike Rider">
            <a:extLst>
              <a:ext uri="{FF2B5EF4-FFF2-40B4-BE49-F238E27FC236}">
                <a16:creationId xmlns:a16="http://schemas.microsoft.com/office/drawing/2014/main" id="{AA65846F-FCA9-4B24-900C-B46BB6D4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0"/>
            <a:ext cx="1183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eans of Commute">
            <a:extLst>
              <a:ext uri="{FF2B5EF4-FFF2-40B4-BE49-F238E27FC236}">
                <a16:creationId xmlns:a16="http://schemas.microsoft.com/office/drawing/2014/main" id="{FA6BF6CF-7B90-4CFA-AC14-7D14B6C2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0"/>
            <a:ext cx="1183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Length of Commute">
            <a:extLst>
              <a:ext uri="{FF2B5EF4-FFF2-40B4-BE49-F238E27FC236}">
                <a16:creationId xmlns:a16="http://schemas.microsoft.com/office/drawing/2014/main" id="{E7C958B1-B16C-4927-B055-B22D6970A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1" y="0"/>
            <a:ext cx="1070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y Ebike">
            <a:extLst>
              <a:ext uri="{FF2B5EF4-FFF2-40B4-BE49-F238E27FC236}">
                <a16:creationId xmlns:a16="http://schemas.microsoft.com/office/drawing/2014/main" id="{D46CBB15-D5E3-406B-9C9F-8D0BE667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0"/>
            <a:ext cx="1183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-bike Class">
            <a:extLst>
              <a:ext uri="{FF2B5EF4-FFF2-40B4-BE49-F238E27FC236}">
                <a16:creationId xmlns:a16="http://schemas.microsoft.com/office/drawing/2014/main" id="{DB913B7B-13D3-401C-B417-57D933F6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0"/>
            <a:ext cx="1183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-bike Rules">
            <a:extLst>
              <a:ext uri="{FF2B5EF4-FFF2-40B4-BE49-F238E27FC236}">
                <a16:creationId xmlns:a16="http://schemas.microsoft.com/office/drawing/2014/main" id="{D130EF3A-59B7-427D-BB0F-E2ACDC408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0"/>
            <a:ext cx="1183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-bike Safty">
            <a:extLst>
              <a:ext uri="{FF2B5EF4-FFF2-40B4-BE49-F238E27FC236}">
                <a16:creationId xmlns:a16="http://schemas.microsoft.com/office/drawing/2014/main" id="{C30A19FA-8CBA-4AD9-8978-94F90D435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" y="0"/>
            <a:ext cx="1183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Normalized Survey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Survey Data Visualization</dc:title>
  <dc:creator/>
  <cp:lastModifiedBy>Zhihan Li</cp:lastModifiedBy>
  <cp:revision>1</cp:revision>
  <dcterms:created xsi:type="dcterms:W3CDTF">2023-10-13T00:45:14Z</dcterms:created>
  <dcterms:modified xsi:type="dcterms:W3CDTF">2023-10-13T00:48:08Z</dcterms:modified>
</cp:coreProperties>
</file>