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3E33F8C-8327-41F3-8009-FB5B2C90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Survey Data Visualization - Before Cluster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FF934F-9012-494B-8115-F3E01F6FF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file contains visualization of survey data before any clustering is applied. It’s a direct visualization of the </a:t>
            </a:r>
            <a:r>
              <a:rPr lang="en-US"/>
              <a:t>raw data.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E-bike Safty">
            <a:extLst>
              <a:ext uri="{FF2B5EF4-FFF2-40B4-BE49-F238E27FC236}">
                <a16:creationId xmlns:a16="http://schemas.microsoft.com/office/drawing/2014/main" id="{0425F486-FC4E-471C-94F1-1A27E07C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25" y="0"/>
            <a:ext cx="4534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earn More about E-bikes">
            <a:extLst>
              <a:ext uri="{FF2B5EF4-FFF2-40B4-BE49-F238E27FC236}">
                <a16:creationId xmlns:a16="http://schemas.microsoft.com/office/drawing/2014/main" id="{D2A20EF4-E8B1-4748-983C-65A009B9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57" y="0"/>
            <a:ext cx="2798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ike rider">
            <a:extLst>
              <a:ext uri="{FF2B5EF4-FFF2-40B4-BE49-F238E27FC236}">
                <a16:creationId xmlns:a16="http://schemas.microsoft.com/office/drawing/2014/main" id="{5857B74B-E002-45A7-9B49-458BBC97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45" y="0"/>
            <a:ext cx="266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zipcode map">
            <a:extLst>
              <a:ext uri="{FF2B5EF4-FFF2-40B4-BE49-F238E27FC236}">
                <a16:creationId xmlns:a16="http://schemas.microsoft.com/office/drawing/2014/main" id="{56214B28-289F-45D7-A30F-C47EDC9AB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5" y="0"/>
            <a:ext cx="11041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bike rider">
            <a:extLst>
              <a:ext uri="{FF2B5EF4-FFF2-40B4-BE49-F238E27FC236}">
                <a16:creationId xmlns:a16="http://schemas.microsoft.com/office/drawing/2014/main" id="{59EE7F0E-39A3-469A-A02F-6F10B5CD4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12" y="0"/>
            <a:ext cx="255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eans of commute">
            <a:extLst>
              <a:ext uri="{FF2B5EF4-FFF2-40B4-BE49-F238E27FC236}">
                <a16:creationId xmlns:a16="http://schemas.microsoft.com/office/drawing/2014/main" id="{F8ED6F28-76DB-4C87-B93F-01C98E5A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87" y="0"/>
            <a:ext cx="459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length of commute">
            <a:extLst>
              <a:ext uri="{FF2B5EF4-FFF2-40B4-BE49-F238E27FC236}">
                <a16:creationId xmlns:a16="http://schemas.microsoft.com/office/drawing/2014/main" id="{D8F44DCF-D9A5-437B-9404-0B17224D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77" y="0"/>
            <a:ext cx="4176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ry Ebike">
            <a:extLst>
              <a:ext uri="{FF2B5EF4-FFF2-40B4-BE49-F238E27FC236}">
                <a16:creationId xmlns:a16="http://schemas.microsoft.com/office/drawing/2014/main" id="{16DFAA5C-2EFC-4141-ADF2-1D70CB398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11" y="0"/>
            <a:ext cx="298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-bike Class">
            <a:extLst>
              <a:ext uri="{FF2B5EF4-FFF2-40B4-BE49-F238E27FC236}">
                <a16:creationId xmlns:a16="http://schemas.microsoft.com/office/drawing/2014/main" id="{8463B8C6-308B-442C-A1EB-19FBB8EB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25" y="0"/>
            <a:ext cx="2944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E-bike Rules">
            <a:extLst>
              <a:ext uri="{FF2B5EF4-FFF2-40B4-BE49-F238E27FC236}">
                <a16:creationId xmlns:a16="http://schemas.microsoft.com/office/drawing/2014/main" id="{A5A2DAEA-813F-4615-BAA4-86B8A131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83" y="0"/>
            <a:ext cx="345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Survey Data Visualization - Before Cluster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Data Visualization - Before Cluster</dc:title>
  <dc:creator/>
  <cp:lastModifiedBy>Zhihan Li</cp:lastModifiedBy>
  <cp:revision>1</cp:revision>
  <dcterms:created xsi:type="dcterms:W3CDTF">2023-09-21T21:07:08Z</dcterms:created>
  <dcterms:modified xsi:type="dcterms:W3CDTF">2023-10-01T19:25:27Z</dcterms:modified>
</cp:coreProperties>
</file>