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86686C1-5E21-4A87-BB0B-8EE1EF4A5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Survey Data Visualization with Clusters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872DDB3-C4EA-46C1-96A0-DC0F15E6A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file contains visualization of each survey question counts by community of different labels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E-bike Safty">
            <a:extLst>
              <a:ext uri="{FF2B5EF4-FFF2-40B4-BE49-F238E27FC236}">
                <a16:creationId xmlns:a16="http://schemas.microsoft.com/office/drawing/2014/main" id="{AEA7AA3A-41E2-4D1F-BDAB-F2471008B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41" y="0"/>
            <a:ext cx="10040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Learn More about E-bikes">
            <a:extLst>
              <a:ext uri="{FF2B5EF4-FFF2-40B4-BE49-F238E27FC236}">
                <a16:creationId xmlns:a16="http://schemas.microsoft.com/office/drawing/2014/main" id="{A6A67662-3BED-4063-BA9F-FA9AC4023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05" y="0"/>
            <a:ext cx="9739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Label Count">
            <a:extLst>
              <a:ext uri="{FF2B5EF4-FFF2-40B4-BE49-F238E27FC236}">
                <a16:creationId xmlns:a16="http://schemas.microsoft.com/office/drawing/2014/main" id="{7383DDB0-23B4-4DC5-8B44-131E18A1E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80" y="0"/>
            <a:ext cx="9732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ike Rider">
            <a:extLst>
              <a:ext uri="{FF2B5EF4-FFF2-40B4-BE49-F238E27FC236}">
                <a16:creationId xmlns:a16="http://schemas.microsoft.com/office/drawing/2014/main" id="{DD6C6943-AAA1-49F7-913C-29283B03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05" y="0"/>
            <a:ext cx="9739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Zipcode Map by Label">
            <a:extLst>
              <a:ext uri="{FF2B5EF4-FFF2-40B4-BE49-F238E27FC236}">
                <a16:creationId xmlns:a16="http://schemas.microsoft.com/office/drawing/2014/main" id="{C780CB2C-7A0E-449D-B712-832B1F6EA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05" y="0"/>
            <a:ext cx="9739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Ebike Rider">
            <a:extLst>
              <a:ext uri="{FF2B5EF4-FFF2-40B4-BE49-F238E27FC236}">
                <a16:creationId xmlns:a16="http://schemas.microsoft.com/office/drawing/2014/main" id="{9B9DD553-C91D-46BD-8B65-0F6815ABF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05" y="0"/>
            <a:ext cx="9739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eans of Commute">
            <a:extLst>
              <a:ext uri="{FF2B5EF4-FFF2-40B4-BE49-F238E27FC236}">
                <a16:creationId xmlns:a16="http://schemas.microsoft.com/office/drawing/2014/main" id="{1EDE1B72-555A-4C0B-8441-8022D57E0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98" y="0"/>
            <a:ext cx="9234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Length of Commute">
            <a:extLst>
              <a:ext uri="{FF2B5EF4-FFF2-40B4-BE49-F238E27FC236}">
                <a16:creationId xmlns:a16="http://schemas.microsoft.com/office/drawing/2014/main" id="{592FFCBC-3BFA-483C-9B31-3541291AD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05" y="0"/>
            <a:ext cx="9739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ry Ebike">
            <a:extLst>
              <a:ext uri="{FF2B5EF4-FFF2-40B4-BE49-F238E27FC236}">
                <a16:creationId xmlns:a16="http://schemas.microsoft.com/office/drawing/2014/main" id="{72CD1BB3-2701-45DF-AB81-E15622C5F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05" y="0"/>
            <a:ext cx="9739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E-bike Class">
            <a:extLst>
              <a:ext uri="{FF2B5EF4-FFF2-40B4-BE49-F238E27FC236}">
                <a16:creationId xmlns:a16="http://schemas.microsoft.com/office/drawing/2014/main" id="{C77CB78C-AE3A-4878-A4D1-302CA8C7B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41" y="0"/>
            <a:ext cx="10040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E-bike Rules">
            <a:extLst>
              <a:ext uri="{FF2B5EF4-FFF2-40B4-BE49-F238E27FC236}">
                <a16:creationId xmlns:a16="http://schemas.microsoft.com/office/drawing/2014/main" id="{B7803A3C-C71D-4049-BC87-9DC929CE7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41" y="0"/>
            <a:ext cx="10040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Survey Data Visualization with Clusters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Data Visualization with Clusters</dc:title>
  <dc:creator/>
  <cp:lastModifiedBy>Zhihan Li</cp:lastModifiedBy>
  <cp:revision>1</cp:revision>
  <dcterms:created xsi:type="dcterms:W3CDTF">2023-10-01T19:22:51Z</dcterms:created>
  <dcterms:modified xsi:type="dcterms:W3CDTF">2023-10-01T19:23:51Z</dcterms:modified>
</cp:coreProperties>
</file>