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F923916-9DC2-4E89-9085-9AAA14B9D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Normalized Survey Data Visualization</a:t>
            </a:r>
            <a:endParaRPr sz="4400"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2150E22-5C53-4D20-AA99-0F5BDD441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file contains visualizations of survey data after adjusted for population of each labeled community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ike Rider">
            <a:extLst>
              <a:ext uri="{FF2B5EF4-FFF2-40B4-BE49-F238E27FC236}">
                <a16:creationId xmlns:a16="http://schemas.microsoft.com/office/drawing/2014/main" id="{C29B14E1-0E62-41F5-8E13-5F7BD5396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7" y="509587"/>
            <a:ext cx="82391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Ebike Rider">
            <a:extLst>
              <a:ext uri="{FF2B5EF4-FFF2-40B4-BE49-F238E27FC236}">
                <a16:creationId xmlns:a16="http://schemas.microsoft.com/office/drawing/2014/main" id="{0C58882F-28EB-4E4E-B109-2DE253758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509587"/>
            <a:ext cx="95726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eans of Commute">
            <a:extLst>
              <a:ext uri="{FF2B5EF4-FFF2-40B4-BE49-F238E27FC236}">
                <a16:creationId xmlns:a16="http://schemas.microsoft.com/office/drawing/2014/main" id="{9C9E6425-B225-470D-A506-894F0FAB6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509587"/>
            <a:ext cx="95726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ry Ebike">
            <a:extLst>
              <a:ext uri="{FF2B5EF4-FFF2-40B4-BE49-F238E27FC236}">
                <a16:creationId xmlns:a16="http://schemas.microsoft.com/office/drawing/2014/main" id="{411B231B-0603-4C95-B655-01233754A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509587"/>
            <a:ext cx="95726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E-bike Class">
            <a:extLst>
              <a:ext uri="{FF2B5EF4-FFF2-40B4-BE49-F238E27FC236}">
                <a16:creationId xmlns:a16="http://schemas.microsoft.com/office/drawing/2014/main" id="{370639FB-7638-4942-962E-EBEC426EB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509587"/>
            <a:ext cx="95726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E-bike Rules">
            <a:extLst>
              <a:ext uri="{FF2B5EF4-FFF2-40B4-BE49-F238E27FC236}">
                <a16:creationId xmlns:a16="http://schemas.microsoft.com/office/drawing/2014/main" id="{BC492D09-519C-4DB1-A6F6-8FCE73FC3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509587"/>
            <a:ext cx="95726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E-bike Safty">
            <a:extLst>
              <a:ext uri="{FF2B5EF4-FFF2-40B4-BE49-F238E27FC236}">
                <a16:creationId xmlns:a16="http://schemas.microsoft.com/office/drawing/2014/main" id="{85B8E526-E8AA-4A16-A849-A3DC357E5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509587"/>
            <a:ext cx="95726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Learn More about E-bikes">
            <a:extLst>
              <a:ext uri="{FF2B5EF4-FFF2-40B4-BE49-F238E27FC236}">
                <a16:creationId xmlns:a16="http://schemas.microsoft.com/office/drawing/2014/main" id="{624B681C-DC3A-4E05-B75D-6B8371DFD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533400"/>
            <a:ext cx="95726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Macintosh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Normalized Survey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Normalized Survey Data Visualization</dc:title>
  <dc:creator/>
  <cp:lastModifiedBy>Zhihan Li</cp:lastModifiedBy>
  <cp:revision>1</cp:revision>
  <dcterms:created xsi:type="dcterms:W3CDTF">2023-10-01T19:19:02Z</dcterms:created>
  <dcterms:modified xsi:type="dcterms:W3CDTF">2023-10-01T19:21:13Z</dcterms:modified>
</cp:coreProperties>
</file>