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3E33F8C-8327-41F3-8009-FB5B2C90A11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Survey Data Visualization - Before Cluster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2FF934F-9012-494B-8115-F3E01F6FFBA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2023/9/21 14:07:08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-bike Safty" id="10" name="slide10">
            <a:extLst>
              <a:ext uri="{FF2B5EF4-FFF2-40B4-BE49-F238E27FC236}">
                <a16:creationId xmlns:a16="http://schemas.microsoft.com/office/drawing/2014/main" id="{0425F486-FC4E-471C-94F1-1A27E07C772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825" y="0"/>
            <a:ext cx="45343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arn More about E-bikes" id="11" name="slide11">
            <a:extLst>
              <a:ext uri="{FF2B5EF4-FFF2-40B4-BE49-F238E27FC236}">
                <a16:creationId xmlns:a16="http://schemas.microsoft.com/office/drawing/2014/main" id="{D2A20EF4-E8B1-4748-983C-65A009B9D7A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557" y="0"/>
            <a:ext cx="27988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ke rider" id="2" name="slide2">
            <a:extLst>
              <a:ext uri="{FF2B5EF4-FFF2-40B4-BE49-F238E27FC236}">
                <a16:creationId xmlns:a16="http://schemas.microsoft.com/office/drawing/2014/main" id="{5857B74B-E002-45A7-9B49-458BBC973D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645" y="0"/>
            <a:ext cx="26607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ipcode map" id="3" name="slide3">
            <a:extLst>
              <a:ext uri="{FF2B5EF4-FFF2-40B4-BE49-F238E27FC236}">
                <a16:creationId xmlns:a16="http://schemas.microsoft.com/office/drawing/2014/main" id="{56214B28-289F-45D7-A30F-C47EDC9ABD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35" y="0"/>
            <a:ext cx="11041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bike rider" id="4" name="slide4">
            <a:extLst>
              <a:ext uri="{FF2B5EF4-FFF2-40B4-BE49-F238E27FC236}">
                <a16:creationId xmlns:a16="http://schemas.microsoft.com/office/drawing/2014/main" id="{59EE7F0E-39A3-469A-A02F-6F10B5CD44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912" y="0"/>
            <a:ext cx="2554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ans of commute" id="5" name="slide5">
            <a:extLst>
              <a:ext uri="{FF2B5EF4-FFF2-40B4-BE49-F238E27FC236}">
                <a16:creationId xmlns:a16="http://schemas.microsoft.com/office/drawing/2014/main" id="{F8ED6F28-76DB-4C87-B93F-01C98E5AFE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587" y="0"/>
            <a:ext cx="45908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ngth of commute" id="6" name="slide6">
            <a:extLst>
              <a:ext uri="{FF2B5EF4-FFF2-40B4-BE49-F238E27FC236}">
                <a16:creationId xmlns:a16="http://schemas.microsoft.com/office/drawing/2014/main" id="{D8F44DCF-D9A5-437B-9404-0B17224D67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77" y="0"/>
            <a:ext cx="41764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y Ebike" id="7" name="slide7">
            <a:extLst>
              <a:ext uri="{FF2B5EF4-FFF2-40B4-BE49-F238E27FC236}">
                <a16:creationId xmlns:a16="http://schemas.microsoft.com/office/drawing/2014/main" id="{16DFAA5C-2EFC-4141-ADF2-1D70CB3982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111" y="0"/>
            <a:ext cx="29837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-bike Class" id="8" name="slide8">
            <a:extLst>
              <a:ext uri="{FF2B5EF4-FFF2-40B4-BE49-F238E27FC236}">
                <a16:creationId xmlns:a16="http://schemas.microsoft.com/office/drawing/2014/main" id="{8463B8C6-308B-442C-A1EB-19FBB8EBBE2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725" y="0"/>
            <a:ext cx="29445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-bike Rules" id="9" name="slide9">
            <a:extLst>
              <a:ext uri="{FF2B5EF4-FFF2-40B4-BE49-F238E27FC236}">
                <a16:creationId xmlns:a16="http://schemas.microsoft.com/office/drawing/2014/main" id="{A5A2DAEA-813F-4615-BAA4-86B8A131E9B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783" y="0"/>
            <a:ext cx="3452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2023-09-21T21:07:08Z</dcterms:created>
  <dcterms:modified xsi:type="dcterms:W3CDTF">2023-09-21T21:07:08Z</dcterms:modified>
</cp:coreProperties>
</file>