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853D0F-8BB1-4C09-BFD9-C90CBFA3369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Clusters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D3FA59-CC9C-407A-995E-BAEB794966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2023/9/21 14:04:04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 clusters - all features" id="2" name="slide2">
            <a:extLst>
              <a:ext uri="{FF2B5EF4-FFF2-40B4-BE49-F238E27FC236}">
                <a16:creationId xmlns:a16="http://schemas.microsoft.com/office/drawing/2014/main" id="{F8F93916-7D55-4D63-823A-8111A8CE11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05" y="0"/>
            <a:ext cx="8225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 clusters - commute only" id="3" name="slide3">
            <a:extLst>
              <a:ext uri="{FF2B5EF4-FFF2-40B4-BE49-F238E27FC236}">
                <a16:creationId xmlns:a16="http://schemas.microsoft.com/office/drawing/2014/main" id="{CB34A4FE-6AB7-407B-BFEB-F0001AF9B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19" y="0"/>
            <a:ext cx="778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 clusters - all features" id="4" name="slide4">
            <a:extLst>
              <a:ext uri="{FF2B5EF4-FFF2-40B4-BE49-F238E27FC236}">
                <a16:creationId xmlns:a16="http://schemas.microsoft.com/office/drawing/2014/main" id="{CCBBA779-17E2-41F5-BDF3-2FDA1D9453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19" y="0"/>
            <a:ext cx="778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 clusters - commute only" id="5" name="slide5">
            <a:extLst>
              <a:ext uri="{FF2B5EF4-FFF2-40B4-BE49-F238E27FC236}">
                <a16:creationId xmlns:a16="http://schemas.microsoft.com/office/drawing/2014/main" id="{6E816A4F-14CC-45BA-AE72-AEEA9EF50F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19" y="0"/>
            <a:ext cx="778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 clusters - all features" id="6" name="slide6">
            <a:extLst>
              <a:ext uri="{FF2B5EF4-FFF2-40B4-BE49-F238E27FC236}">
                <a16:creationId xmlns:a16="http://schemas.microsoft.com/office/drawing/2014/main" id="{9AAD4EE9-40AC-48C0-BB01-0418E2C94F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19" y="0"/>
            <a:ext cx="778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2023-09-21T21:04:05Z</dcterms:created>
  <dcterms:modified xsi:type="dcterms:W3CDTF">2023-09-21T21:04:05Z</dcterms:modified>
</cp:coreProperties>
</file>