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EA917A-4137-420B-B126-B6CE82748E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Survey Data Visualization with Clusters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75E4C15-2BDE-484A-B520-50C58C9D433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2023/9/21 13:59:23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-bike Safty" id="10" name="slide10">
            <a:extLst>
              <a:ext uri="{FF2B5EF4-FFF2-40B4-BE49-F238E27FC236}">
                <a16:creationId xmlns:a16="http://schemas.microsoft.com/office/drawing/2014/main" id="{1F7EDC0A-691B-4340-A4CC-5B97C83940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78" y="0"/>
            <a:ext cx="750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rn More about E-bikes" id="11" name="slide11">
            <a:extLst>
              <a:ext uri="{FF2B5EF4-FFF2-40B4-BE49-F238E27FC236}">
                <a16:creationId xmlns:a16="http://schemas.microsoft.com/office/drawing/2014/main" id="{286846F7-28C0-48AA-B676-39E64F8ABD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62" y="0"/>
            <a:ext cx="7232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 Count" id="12" name="slide12">
            <a:extLst>
              <a:ext uri="{FF2B5EF4-FFF2-40B4-BE49-F238E27FC236}">
                <a16:creationId xmlns:a16="http://schemas.microsoft.com/office/drawing/2014/main" id="{8E6EFDCB-C657-458A-B865-72DD35D702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75" y="0"/>
            <a:ext cx="4057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ke Rider" id="2" name="slide2">
            <a:extLst>
              <a:ext uri="{FF2B5EF4-FFF2-40B4-BE49-F238E27FC236}">
                <a16:creationId xmlns:a16="http://schemas.microsoft.com/office/drawing/2014/main" id="{C14F3DC4-F76F-439D-A12D-16737CE48A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51" y="0"/>
            <a:ext cx="5370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ipcode Map by Label" id="3" name="slide3">
            <a:extLst>
              <a:ext uri="{FF2B5EF4-FFF2-40B4-BE49-F238E27FC236}">
                <a16:creationId xmlns:a16="http://schemas.microsoft.com/office/drawing/2014/main" id="{A775ADAF-42B2-4E80-A61F-AC74B46ADD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05" y="0"/>
            <a:ext cx="9739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bike Rider" id="4" name="slide4">
            <a:extLst>
              <a:ext uri="{FF2B5EF4-FFF2-40B4-BE49-F238E27FC236}">
                <a16:creationId xmlns:a16="http://schemas.microsoft.com/office/drawing/2014/main" id="{FA4DA668-695F-4A19-92C7-B219292F9E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51" y="0"/>
            <a:ext cx="5370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ans of Commute" id="5" name="slide5">
            <a:extLst>
              <a:ext uri="{FF2B5EF4-FFF2-40B4-BE49-F238E27FC236}">
                <a16:creationId xmlns:a16="http://schemas.microsoft.com/office/drawing/2014/main" id="{D954F527-971A-4887-84D0-5CC47421A9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43" y="0"/>
            <a:ext cx="8112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ngth of Commute" id="6" name="slide6">
            <a:extLst>
              <a:ext uri="{FF2B5EF4-FFF2-40B4-BE49-F238E27FC236}">
                <a16:creationId xmlns:a16="http://schemas.microsoft.com/office/drawing/2014/main" id="{6119C82C-E10C-4775-9BB0-2FD5180D3B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623887"/>
            <a:ext cx="103251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y Ebike" id="7" name="slide7">
            <a:extLst>
              <a:ext uri="{FF2B5EF4-FFF2-40B4-BE49-F238E27FC236}">
                <a16:creationId xmlns:a16="http://schemas.microsoft.com/office/drawing/2014/main" id="{A5820B77-5929-4381-AC2D-87491BAA1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14" y="0"/>
            <a:ext cx="6237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-bike Class" id="8" name="slide8">
            <a:extLst>
              <a:ext uri="{FF2B5EF4-FFF2-40B4-BE49-F238E27FC236}">
                <a16:creationId xmlns:a16="http://schemas.microsoft.com/office/drawing/2014/main" id="{D3A73C36-1E7E-4036-9825-CA3A1B0E63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77" y="0"/>
            <a:ext cx="7103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-bike Rules" id="9" name="slide9">
            <a:extLst>
              <a:ext uri="{FF2B5EF4-FFF2-40B4-BE49-F238E27FC236}">
                <a16:creationId xmlns:a16="http://schemas.microsoft.com/office/drawing/2014/main" id="{EF7A8603-EFA5-4EAC-997F-F0D65F6092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04" y="0"/>
            <a:ext cx="8996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2023-09-21T20:59:23Z</dcterms:created>
  <dcterms:modified xsi:type="dcterms:W3CDTF">2023-09-21T20:59:23Z</dcterms:modified>
</cp:coreProperties>
</file>