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  <p:sldId id="284" r:id="rId28"/>
    <p:sldId id="283" r:id="rId29"/>
    <p:sldId id="286" r:id="rId30"/>
    <p:sldId id="285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/>
    <p:restoredTop sz="94648"/>
  </p:normalViewPr>
  <p:slideViewPr>
    <p:cSldViewPr snapToGrid="0">
      <p:cViewPr>
        <p:scale>
          <a:sx n="130" d="100"/>
          <a:sy n="130" d="100"/>
        </p:scale>
        <p:origin x="13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9951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Adapt Code to Continuous Problem</a:t>
            </a:r>
            <a:br/>
            <a:r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(NN)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predicted=</a:t>
            </a:r>
            <a:endParaRPr lang="en-GB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164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Mario</a:t>
            </a:r>
            <a:r>
              <a:rPr lang="da-DK" dirty="0"/>
              <a:t>VAE</a:t>
            </a: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429527" cy="289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Play with the VAE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* Interactive Evolution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2978608" y="1166231"/>
            <a:ext cx="571197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3067585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29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</a:t>
            </a:r>
            <a:r>
              <a:rPr lang="da-DK" dirty="0"/>
              <a:t>7</a:t>
            </a:r>
            <a:r>
              <a:rPr dirty="0"/>
              <a:t>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lang="da-DK" dirty="0"/>
              <a:t>GENETIC</a:t>
            </a:r>
            <a:endParaRPr dirty="0"/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</a:t>
            </a:r>
            <a:r>
              <a:rPr lang="da-DK" dirty="0"/>
              <a:t>7</a:t>
            </a:r>
            <a:r>
              <a:rPr dirty="0"/>
              <a:t>_</a:t>
            </a:r>
            <a:r>
              <a:rPr lang="da-DK" dirty="0" err="1"/>
              <a:t>genetic</a:t>
            </a:r>
            <a:r>
              <a:rPr dirty="0"/>
              <a:t>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  <p:extLst>
      <p:ext uri="{BB962C8B-B14F-4D97-AF65-F5344CB8AC3E}">
        <p14:creationId xmlns:p14="http://schemas.microsoft.com/office/powerpoint/2010/main" val="35557317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3264047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(1) ES Optimum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(2) </a:t>
            </a:r>
            <a:r>
              <a:rPr lang="da-DK" dirty="0" err="1"/>
              <a:t>Evolve</a:t>
            </a:r>
            <a:r>
              <a:rPr lang="da-DK" dirty="0"/>
              <a:t> a </a:t>
            </a:r>
            <a:r>
              <a:rPr lang="da-DK" dirty="0" err="1"/>
              <a:t>GamingNN</a:t>
            </a:r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96343" y="1166231"/>
            <a:ext cx="529423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4E832-82A0-63B3-D441-1398C5EB98FA}"/>
              </a:ext>
            </a:extLst>
          </p:cNvPr>
          <p:cNvSpPr txBox="1"/>
          <p:nvPr/>
        </p:nvSpPr>
        <p:spPr>
          <a:xfrm>
            <a:off x="4092196" y="1127257"/>
            <a:ext cx="3902529" cy="394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Setup Game Environment as Lunar Lander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(The fitness can be the game reward)</a:t>
            </a:r>
          </a:p>
          <a:p>
            <a:pPr algn="l"/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&gt;Define a Neural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&gt;Choose an Evolutionary Strategy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&gt;Evolve the Network</a:t>
            </a:r>
            <a:b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&gt;Evaluate / Visualise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2C1D4-1865-132B-3F82-2A6755028BEF}"/>
              </a:ext>
            </a:extLst>
          </p:cNvPr>
          <p:cNvSpPr txBox="1"/>
          <p:nvPr/>
        </p:nvSpPr>
        <p:spPr>
          <a:xfrm>
            <a:off x="465477" y="4016243"/>
            <a:ext cx="3183959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#For Box2D you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may need install: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swig</a:t>
            </a:r>
          </a:p>
          <a:p>
            <a:pPr algn="l"/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!pip install gym[box2D]</a:t>
            </a:r>
          </a:p>
        </p:txBody>
      </p:sp>
    </p:spTree>
    <p:extLst>
      <p:ext uri="{BB962C8B-B14F-4D97-AF65-F5344CB8AC3E}">
        <p14:creationId xmlns:p14="http://schemas.microsoft.com/office/powerpoint/2010/main" val="4947462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da-DK" dirty="0"/>
              <a:t>(3) </a:t>
            </a:r>
            <a:r>
              <a:rPr lang="da-DK" dirty="0" err="1"/>
              <a:t>Hebbian</a:t>
            </a:r>
            <a:r>
              <a:rPr lang="da-DK" dirty="0"/>
              <a:t> Learning</a:t>
            </a:r>
          </a:p>
          <a:p>
            <a:r>
              <a:rPr lang="da-DK" dirty="0"/>
              <a:t>For </a:t>
            </a:r>
            <a:r>
              <a:rPr lang="da-DK" dirty="0" err="1"/>
              <a:t>boolean</a:t>
            </a:r>
            <a:r>
              <a:rPr lang="da-DK" dirty="0"/>
              <a:t> Gate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</a:t>
            </a:r>
            <a:r>
              <a:rPr lang="da-DK" dirty="0" err="1"/>
              <a:t>Hebbian</a:t>
            </a:r>
            <a:r>
              <a:rPr lang="da-DK" dirty="0"/>
              <a:t> Learning </a:t>
            </a:r>
          </a:p>
          <a:p>
            <a:r>
              <a:rPr lang="da-DK" dirty="0"/>
              <a:t> for RL Agent 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319820" y="938568"/>
            <a:ext cx="5675552" cy="458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Synaptic Consolidation: neurons that fire together wire together.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l-GR" sz="1800" b="1" dirty="0">
                <a:effectLst/>
                <a:latin typeface="+mn-ea"/>
                <a:ea typeface="+mn-ea"/>
              </a:rPr>
              <a:t>Δ</a:t>
            </a:r>
            <a:r>
              <a:rPr lang="en-GB" sz="1800" b="1" i="1" dirty="0" err="1">
                <a:effectLst/>
                <a:latin typeface="+mn-ea"/>
                <a:ea typeface="+mn-ea"/>
              </a:rPr>
              <a:t>w</a:t>
            </a:r>
            <a:r>
              <a:rPr lang="en-GB" sz="1800" b="1" i="1" baseline="-25000" dirty="0" err="1">
                <a:effectLst/>
                <a:latin typeface="+mn-ea"/>
                <a:ea typeface="+mn-ea"/>
              </a:rPr>
              <a:t>ij</a:t>
            </a:r>
            <a:r>
              <a:rPr lang="en-GB" sz="1800" b="1" dirty="0">
                <a:effectLst/>
                <a:latin typeface="+mn-ea"/>
                <a:ea typeface="+mn-ea"/>
              </a:rPr>
              <a:t>​=</a:t>
            </a:r>
            <a:r>
              <a:rPr lang="el-GR" sz="1800" b="1" i="1" dirty="0">
                <a:effectLst/>
                <a:latin typeface="+mn-ea"/>
                <a:ea typeface="+mn-ea"/>
              </a:rPr>
              <a:t>η</a:t>
            </a:r>
            <a:r>
              <a:rPr lang="el-GR" sz="1800" b="1" dirty="0">
                <a:effectLst/>
                <a:latin typeface="+mn-ea"/>
                <a:ea typeface="+mn-ea"/>
              </a:rPr>
              <a:t>⋅</a:t>
            </a:r>
            <a:r>
              <a:rPr lang="en-GB" sz="1800" b="1" i="1" dirty="0">
                <a:effectLst/>
                <a:latin typeface="+mn-ea"/>
                <a:ea typeface="+mn-ea"/>
              </a:rPr>
              <a:t>x</a:t>
            </a:r>
            <a:r>
              <a:rPr lang="en-GB" sz="1800" b="1" i="1" baseline="-25000" dirty="0">
                <a:effectLst/>
                <a:latin typeface="+mn-ea"/>
                <a:ea typeface="+mn-ea"/>
              </a:rPr>
              <a:t>i</a:t>
            </a:r>
            <a:r>
              <a:rPr lang="en-GB" sz="1800" b="1" dirty="0">
                <a:effectLst/>
                <a:latin typeface="+mn-ea"/>
                <a:ea typeface="+mn-ea"/>
              </a:rPr>
              <a:t>​⋅</a:t>
            </a:r>
            <a:r>
              <a:rPr lang="en-GB" sz="1800" b="1" i="1" dirty="0" err="1">
                <a:effectLst/>
                <a:latin typeface="+mn-ea"/>
                <a:ea typeface="+mn-ea"/>
              </a:rPr>
              <a:t>y</a:t>
            </a:r>
            <a:r>
              <a:rPr lang="en-GB" sz="1800" b="1" i="1" baseline="-2500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j</a:t>
            </a:r>
            <a:endParaRPr lang="en-GB" sz="1400" b="1" i="0" dirty="0">
              <a:solidFill>
                <a:srgbClr val="374151"/>
              </a:solidFill>
              <a:latin typeface="+mn-ea"/>
              <a:ea typeface="+mn-ea"/>
            </a:endParaRPr>
          </a:p>
          <a:p>
            <a:pPr algn="l"/>
            <a:endParaRPr lang="en-GB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endParaRPr lang="en-GB" sz="14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Initialization weights 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400" b="0" dirty="0" err="1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training_epochs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x, target </a:t>
            </a:r>
            <a:r>
              <a:rPr lang="en-GB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GB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(inputs, targets):</a:t>
            </a:r>
            <a:b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r>
              <a:rPr lang="en-GB" sz="14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# Hebbian update rule to upda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te weights</a:t>
            </a: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#Can Update bias with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lr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b_j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</a:rPr>
              <a:t>y_j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</a:rPr>
              <a:t>	# Note: use target for last layer!</a:t>
            </a:r>
          </a:p>
          <a:p>
            <a:pPr algn="l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 lvl="1" algn="l"/>
            <a:endParaRPr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88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2219</Words>
  <Application>Microsoft Macintosh PowerPoint</Application>
  <PresentationFormat>On-screen Show (16:9)</PresentationFormat>
  <Paragraphs>345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Courier New</vt:lpstr>
      <vt:lpstr>Helvetica</vt:lpstr>
      <vt:lpstr>IBM Plex Sans</vt:lpstr>
      <vt:lpstr>Space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25</cp:revision>
  <dcterms:modified xsi:type="dcterms:W3CDTF">2023-09-15T21:15:04Z</dcterms:modified>
</cp:coreProperties>
</file>