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Adapt Code to Continuous Problem</a:t>
            </a:r>
            <a:br/>
            <a:r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(Neural)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647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0EEA6-01E7-2DA4-8855-C9612235634B}"/>
              </a:ext>
            </a:extLst>
          </p:cNvPr>
          <p:cNvSpPr txBox="1"/>
          <p:nvPr/>
        </p:nvSpPr>
        <p:spPr>
          <a:xfrm>
            <a:off x="3559564" y="1232807"/>
            <a:ext cx="65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K" sz="7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MarioGAN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1958</Words>
  <Application>Microsoft Macintosh PowerPoint</Application>
  <PresentationFormat>On-screen Show (16:9)</PresentationFormat>
  <Paragraphs>284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Helvetica</vt:lpstr>
      <vt:lpstr>IBM Plex Sans</vt:lpstr>
      <vt:lpstr>Space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11</cp:revision>
  <dcterms:modified xsi:type="dcterms:W3CDTF">2023-09-14T09:07:41Z</dcterms:modified>
</cp:coreProperties>
</file>