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(Neural)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64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10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a-DK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…</a:t>
            </a: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MarioGAN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1843</Words>
  <Application>Microsoft Macintosh PowerPoint</Application>
  <PresentationFormat>On-screen Show (16:9)</PresentationFormat>
  <Paragraphs>280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10</cp:revision>
  <dcterms:modified xsi:type="dcterms:W3CDTF">2023-09-14T08:35:48Z</dcterms:modified>
</cp:coreProperties>
</file>