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6" r:id="rId2"/>
    <p:sldId id="268" r:id="rId3"/>
    <p:sldId id="278" r:id="rId4"/>
    <p:sldId id="279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82623" autoAdjust="0"/>
  </p:normalViewPr>
  <p:slideViewPr>
    <p:cSldViewPr>
      <p:cViewPr varScale="1">
        <p:scale>
          <a:sx n="107" d="100"/>
          <a:sy n="107" d="100"/>
        </p:scale>
        <p:origin x="1016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Pass/Fail</a:t>
            </a:r>
            <a:r>
              <a:rPr lang="en-US" baseline="0" dirty="0"/>
              <a:t> dataset rating report: Automatically get the assessment results to conclude if the dataset is reusable or            </a:t>
            </a:r>
          </a:p>
          <a:p>
            <a:r>
              <a:rPr lang="en-US" baseline="0" dirty="0"/>
              <a:t>                                                  not.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25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Pass/Fail</a:t>
            </a:r>
            <a:r>
              <a:rPr lang="en-US" baseline="0" dirty="0"/>
              <a:t> dataset rating report: Automatically get the assessment results to conclude if the dataset is reusable or            </a:t>
            </a:r>
          </a:p>
          <a:p>
            <a:r>
              <a:rPr lang="en-US" baseline="0" dirty="0"/>
              <a:t>                                                  not.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68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000">
              <a:schemeClr val="accent3">
                <a:lumMod val="75000"/>
              </a:schemeClr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chemeClr val="accent3">
                <a:lumMod val="61000"/>
                <a:alpha val="82000"/>
              </a:schemeClr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349302"/>
            <a:ext cx="12188825" cy="35086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DD25F40-5EEB-4D0D-BC78-CE5C6A41F483}"/>
              </a:ext>
            </a:extLst>
          </p:cNvPr>
          <p:cNvSpPr/>
          <p:nvPr/>
        </p:nvSpPr>
        <p:spPr>
          <a:xfrm>
            <a:off x="3550458" y="1807548"/>
            <a:ext cx="5282006" cy="579258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5" y="46461"/>
            <a:ext cx="10969943" cy="711081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CAN</a:t>
            </a:r>
            <a:r>
              <a:rPr lang="en-IN" b="1" dirty="0">
                <a:solidFill>
                  <a:srgbClr val="C00000"/>
                </a:solidFill>
              </a:rPr>
              <a:t>DEV  </a:t>
            </a:r>
            <a:r>
              <a:rPr lang="en-IN" b="1" dirty="0">
                <a:solidFill>
                  <a:schemeClr val="bg1"/>
                </a:solidFill>
              </a:rPr>
              <a:t>DATA CHALLENGE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80137" y="739179"/>
            <a:ext cx="9709091" cy="1688284"/>
            <a:chOff x="903658" y="987277"/>
            <a:chExt cx="9709091" cy="1688284"/>
          </a:xfrm>
        </p:grpSpPr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9184700" y="1864578"/>
              <a:ext cx="1428049" cy="810983"/>
            </a:xfrm>
            <a:custGeom>
              <a:avLst/>
              <a:gdLst>
                <a:gd name="T0" fmla="*/ 3173 w 7158"/>
                <a:gd name="T1" fmla="*/ 0 h 4065"/>
                <a:gd name="T2" fmla="*/ 3539 w 7158"/>
                <a:gd name="T3" fmla="*/ 34 h 4065"/>
                <a:gd name="T4" fmla="*/ 3883 w 7158"/>
                <a:gd name="T5" fmla="*/ 103 h 4065"/>
                <a:gd name="T6" fmla="*/ 4204 w 7158"/>
                <a:gd name="T7" fmla="*/ 229 h 4065"/>
                <a:gd name="T8" fmla="*/ 4501 w 7158"/>
                <a:gd name="T9" fmla="*/ 400 h 4065"/>
                <a:gd name="T10" fmla="*/ 4776 w 7158"/>
                <a:gd name="T11" fmla="*/ 618 h 4065"/>
                <a:gd name="T12" fmla="*/ 5005 w 7158"/>
                <a:gd name="T13" fmla="*/ 859 h 4065"/>
                <a:gd name="T14" fmla="*/ 5211 w 7158"/>
                <a:gd name="T15" fmla="*/ 1145 h 4065"/>
                <a:gd name="T16" fmla="*/ 5337 w 7158"/>
                <a:gd name="T17" fmla="*/ 1133 h 4065"/>
                <a:gd name="T18" fmla="*/ 5658 w 7158"/>
                <a:gd name="T19" fmla="*/ 1168 h 4065"/>
                <a:gd name="T20" fmla="*/ 5967 w 7158"/>
                <a:gd name="T21" fmla="*/ 1248 h 4065"/>
                <a:gd name="T22" fmla="*/ 6254 w 7158"/>
                <a:gd name="T23" fmla="*/ 1385 h 4065"/>
                <a:gd name="T24" fmla="*/ 6506 w 7158"/>
                <a:gd name="T25" fmla="*/ 1569 h 4065"/>
                <a:gd name="T26" fmla="*/ 6723 w 7158"/>
                <a:gd name="T27" fmla="*/ 1786 h 4065"/>
                <a:gd name="T28" fmla="*/ 6906 w 7158"/>
                <a:gd name="T29" fmla="*/ 2038 h 4065"/>
                <a:gd name="T30" fmla="*/ 7044 w 7158"/>
                <a:gd name="T31" fmla="*/ 2324 h 4065"/>
                <a:gd name="T32" fmla="*/ 7124 w 7158"/>
                <a:gd name="T33" fmla="*/ 2634 h 4065"/>
                <a:gd name="T34" fmla="*/ 7158 w 7158"/>
                <a:gd name="T35" fmla="*/ 2954 h 4065"/>
                <a:gd name="T36" fmla="*/ 7136 w 7158"/>
                <a:gd name="T37" fmla="*/ 3264 h 4065"/>
                <a:gd name="T38" fmla="*/ 7055 w 7158"/>
                <a:gd name="T39" fmla="*/ 3550 h 4065"/>
                <a:gd name="T40" fmla="*/ 6941 w 7158"/>
                <a:gd name="T41" fmla="*/ 3813 h 4065"/>
                <a:gd name="T42" fmla="*/ 6781 w 7158"/>
                <a:gd name="T43" fmla="*/ 4065 h 4065"/>
                <a:gd name="T44" fmla="*/ 115 w 7158"/>
                <a:gd name="T45" fmla="*/ 4065 h 4065"/>
                <a:gd name="T46" fmla="*/ 35 w 7158"/>
                <a:gd name="T47" fmla="*/ 3813 h 4065"/>
                <a:gd name="T48" fmla="*/ 0 w 7158"/>
                <a:gd name="T49" fmla="*/ 3550 h 4065"/>
                <a:gd name="T50" fmla="*/ 35 w 7158"/>
                <a:gd name="T51" fmla="*/ 3298 h 4065"/>
                <a:gd name="T52" fmla="*/ 103 w 7158"/>
                <a:gd name="T53" fmla="*/ 3069 h 4065"/>
                <a:gd name="T54" fmla="*/ 218 w 7158"/>
                <a:gd name="T55" fmla="*/ 2851 h 4065"/>
                <a:gd name="T56" fmla="*/ 378 w 7158"/>
                <a:gd name="T57" fmla="*/ 2668 h 4065"/>
                <a:gd name="T58" fmla="*/ 573 w 7158"/>
                <a:gd name="T59" fmla="*/ 2519 h 4065"/>
                <a:gd name="T60" fmla="*/ 779 w 7158"/>
                <a:gd name="T61" fmla="*/ 2416 h 4065"/>
                <a:gd name="T62" fmla="*/ 779 w 7158"/>
                <a:gd name="T63" fmla="*/ 2393 h 4065"/>
                <a:gd name="T64" fmla="*/ 814 w 7158"/>
                <a:gd name="T65" fmla="*/ 2004 h 4065"/>
                <a:gd name="T66" fmla="*/ 905 w 7158"/>
                <a:gd name="T67" fmla="*/ 1637 h 4065"/>
                <a:gd name="T68" fmla="*/ 1054 w 7158"/>
                <a:gd name="T69" fmla="*/ 1294 h 4065"/>
                <a:gd name="T70" fmla="*/ 1249 w 7158"/>
                <a:gd name="T71" fmla="*/ 984 h 4065"/>
                <a:gd name="T72" fmla="*/ 1489 w 7158"/>
                <a:gd name="T73" fmla="*/ 698 h 4065"/>
                <a:gd name="T74" fmla="*/ 1764 w 7158"/>
                <a:gd name="T75" fmla="*/ 458 h 4065"/>
                <a:gd name="T76" fmla="*/ 2073 w 7158"/>
                <a:gd name="T77" fmla="*/ 263 h 4065"/>
                <a:gd name="T78" fmla="*/ 2417 w 7158"/>
                <a:gd name="T79" fmla="*/ 126 h 4065"/>
                <a:gd name="T80" fmla="*/ 2783 w 7158"/>
                <a:gd name="T81" fmla="*/ 34 h 4065"/>
                <a:gd name="T82" fmla="*/ 3173 w 7158"/>
                <a:gd name="T83" fmla="*/ 0 h 4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158" h="4065">
                  <a:moveTo>
                    <a:pt x="3173" y="0"/>
                  </a:moveTo>
                  <a:lnTo>
                    <a:pt x="3539" y="34"/>
                  </a:lnTo>
                  <a:lnTo>
                    <a:pt x="3883" y="103"/>
                  </a:lnTo>
                  <a:lnTo>
                    <a:pt x="4204" y="229"/>
                  </a:lnTo>
                  <a:lnTo>
                    <a:pt x="4501" y="400"/>
                  </a:lnTo>
                  <a:lnTo>
                    <a:pt x="4776" y="618"/>
                  </a:lnTo>
                  <a:lnTo>
                    <a:pt x="5005" y="859"/>
                  </a:lnTo>
                  <a:lnTo>
                    <a:pt x="5211" y="1145"/>
                  </a:lnTo>
                  <a:lnTo>
                    <a:pt x="5337" y="1133"/>
                  </a:lnTo>
                  <a:lnTo>
                    <a:pt x="5658" y="1168"/>
                  </a:lnTo>
                  <a:lnTo>
                    <a:pt x="5967" y="1248"/>
                  </a:lnTo>
                  <a:lnTo>
                    <a:pt x="6254" y="1385"/>
                  </a:lnTo>
                  <a:lnTo>
                    <a:pt x="6506" y="1569"/>
                  </a:lnTo>
                  <a:lnTo>
                    <a:pt x="6723" y="1786"/>
                  </a:lnTo>
                  <a:lnTo>
                    <a:pt x="6906" y="2038"/>
                  </a:lnTo>
                  <a:lnTo>
                    <a:pt x="7044" y="2324"/>
                  </a:lnTo>
                  <a:lnTo>
                    <a:pt x="7124" y="2634"/>
                  </a:lnTo>
                  <a:lnTo>
                    <a:pt x="7158" y="2954"/>
                  </a:lnTo>
                  <a:lnTo>
                    <a:pt x="7136" y="3264"/>
                  </a:lnTo>
                  <a:lnTo>
                    <a:pt x="7055" y="3550"/>
                  </a:lnTo>
                  <a:lnTo>
                    <a:pt x="6941" y="3813"/>
                  </a:lnTo>
                  <a:lnTo>
                    <a:pt x="6781" y="4065"/>
                  </a:lnTo>
                  <a:lnTo>
                    <a:pt x="115" y="4065"/>
                  </a:lnTo>
                  <a:lnTo>
                    <a:pt x="35" y="3813"/>
                  </a:lnTo>
                  <a:lnTo>
                    <a:pt x="0" y="3550"/>
                  </a:lnTo>
                  <a:lnTo>
                    <a:pt x="35" y="3298"/>
                  </a:lnTo>
                  <a:lnTo>
                    <a:pt x="103" y="3069"/>
                  </a:lnTo>
                  <a:lnTo>
                    <a:pt x="218" y="2851"/>
                  </a:lnTo>
                  <a:lnTo>
                    <a:pt x="378" y="2668"/>
                  </a:lnTo>
                  <a:lnTo>
                    <a:pt x="573" y="2519"/>
                  </a:lnTo>
                  <a:lnTo>
                    <a:pt x="779" y="2416"/>
                  </a:lnTo>
                  <a:lnTo>
                    <a:pt x="779" y="2393"/>
                  </a:lnTo>
                  <a:lnTo>
                    <a:pt x="814" y="2004"/>
                  </a:lnTo>
                  <a:lnTo>
                    <a:pt x="905" y="1637"/>
                  </a:lnTo>
                  <a:lnTo>
                    <a:pt x="1054" y="1294"/>
                  </a:lnTo>
                  <a:lnTo>
                    <a:pt x="1249" y="984"/>
                  </a:lnTo>
                  <a:lnTo>
                    <a:pt x="1489" y="698"/>
                  </a:lnTo>
                  <a:lnTo>
                    <a:pt x="1764" y="458"/>
                  </a:lnTo>
                  <a:lnTo>
                    <a:pt x="2073" y="263"/>
                  </a:lnTo>
                  <a:lnTo>
                    <a:pt x="2417" y="126"/>
                  </a:lnTo>
                  <a:lnTo>
                    <a:pt x="2783" y="34"/>
                  </a:lnTo>
                  <a:lnTo>
                    <a:pt x="317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5822482" y="987277"/>
              <a:ext cx="566791" cy="322199"/>
            </a:xfrm>
            <a:custGeom>
              <a:avLst/>
              <a:gdLst>
                <a:gd name="T0" fmla="*/ 1581 w 2841"/>
                <a:gd name="T1" fmla="*/ 0 h 1615"/>
                <a:gd name="T2" fmla="*/ 1833 w 2841"/>
                <a:gd name="T3" fmla="*/ 34 h 1615"/>
                <a:gd name="T4" fmla="*/ 2062 w 2841"/>
                <a:gd name="T5" fmla="*/ 126 h 1615"/>
                <a:gd name="T6" fmla="*/ 2257 w 2841"/>
                <a:gd name="T7" fmla="*/ 275 h 1615"/>
                <a:gd name="T8" fmla="*/ 2394 w 2841"/>
                <a:gd name="T9" fmla="*/ 470 h 1615"/>
                <a:gd name="T10" fmla="*/ 2497 w 2841"/>
                <a:gd name="T11" fmla="*/ 699 h 1615"/>
                <a:gd name="T12" fmla="*/ 2531 w 2841"/>
                <a:gd name="T13" fmla="*/ 951 h 1615"/>
                <a:gd name="T14" fmla="*/ 2531 w 2841"/>
                <a:gd name="T15" fmla="*/ 962 h 1615"/>
                <a:gd name="T16" fmla="*/ 2657 w 2841"/>
                <a:gd name="T17" fmla="*/ 1031 h 1615"/>
                <a:gd name="T18" fmla="*/ 2749 w 2841"/>
                <a:gd name="T19" fmla="*/ 1134 h 1615"/>
                <a:gd name="T20" fmla="*/ 2818 w 2841"/>
                <a:gd name="T21" fmla="*/ 1260 h 1615"/>
                <a:gd name="T22" fmla="*/ 2841 w 2841"/>
                <a:gd name="T23" fmla="*/ 1409 h 1615"/>
                <a:gd name="T24" fmla="*/ 2829 w 2841"/>
                <a:gd name="T25" fmla="*/ 1512 h 1615"/>
                <a:gd name="T26" fmla="*/ 2795 w 2841"/>
                <a:gd name="T27" fmla="*/ 1615 h 1615"/>
                <a:gd name="T28" fmla="*/ 149 w 2841"/>
                <a:gd name="T29" fmla="*/ 1615 h 1615"/>
                <a:gd name="T30" fmla="*/ 69 w 2841"/>
                <a:gd name="T31" fmla="*/ 1477 h 1615"/>
                <a:gd name="T32" fmla="*/ 12 w 2841"/>
                <a:gd name="T33" fmla="*/ 1328 h 1615"/>
                <a:gd name="T34" fmla="*/ 0 w 2841"/>
                <a:gd name="T35" fmla="*/ 1168 h 1615"/>
                <a:gd name="T36" fmla="*/ 23 w 2841"/>
                <a:gd name="T37" fmla="*/ 985 h 1615"/>
                <a:gd name="T38" fmla="*/ 92 w 2841"/>
                <a:gd name="T39" fmla="*/ 813 h 1615"/>
                <a:gd name="T40" fmla="*/ 207 w 2841"/>
                <a:gd name="T41" fmla="*/ 664 h 1615"/>
                <a:gd name="T42" fmla="*/ 355 w 2841"/>
                <a:gd name="T43" fmla="*/ 550 h 1615"/>
                <a:gd name="T44" fmla="*/ 527 w 2841"/>
                <a:gd name="T45" fmla="*/ 481 h 1615"/>
                <a:gd name="T46" fmla="*/ 722 w 2841"/>
                <a:gd name="T47" fmla="*/ 447 h 1615"/>
                <a:gd name="T48" fmla="*/ 768 w 2841"/>
                <a:gd name="T49" fmla="*/ 447 h 1615"/>
                <a:gd name="T50" fmla="*/ 917 w 2841"/>
                <a:gd name="T51" fmla="*/ 263 h 1615"/>
                <a:gd name="T52" fmla="*/ 1111 w 2841"/>
                <a:gd name="T53" fmla="*/ 126 h 1615"/>
                <a:gd name="T54" fmla="*/ 1329 w 2841"/>
                <a:gd name="T55" fmla="*/ 34 h 1615"/>
                <a:gd name="T56" fmla="*/ 1581 w 2841"/>
                <a:gd name="T57" fmla="*/ 0 h 1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41" h="1615">
                  <a:moveTo>
                    <a:pt x="1581" y="0"/>
                  </a:moveTo>
                  <a:lnTo>
                    <a:pt x="1833" y="34"/>
                  </a:lnTo>
                  <a:lnTo>
                    <a:pt x="2062" y="126"/>
                  </a:lnTo>
                  <a:lnTo>
                    <a:pt x="2257" y="275"/>
                  </a:lnTo>
                  <a:lnTo>
                    <a:pt x="2394" y="470"/>
                  </a:lnTo>
                  <a:lnTo>
                    <a:pt x="2497" y="699"/>
                  </a:lnTo>
                  <a:lnTo>
                    <a:pt x="2531" y="951"/>
                  </a:lnTo>
                  <a:lnTo>
                    <a:pt x="2531" y="962"/>
                  </a:lnTo>
                  <a:lnTo>
                    <a:pt x="2657" y="1031"/>
                  </a:lnTo>
                  <a:lnTo>
                    <a:pt x="2749" y="1134"/>
                  </a:lnTo>
                  <a:lnTo>
                    <a:pt x="2818" y="1260"/>
                  </a:lnTo>
                  <a:lnTo>
                    <a:pt x="2841" y="1409"/>
                  </a:lnTo>
                  <a:lnTo>
                    <a:pt x="2829" y="1512"/>
                  </a:lnTo>
                  <a:lnTo>
                    <a:pt x="2795" y="1615"/>
                  </a:lnTo>
                  <a:lnTo>
                    <a:pt x="149" y="1615"/>
                  </a:lnTo>
                  <a:lnTo>
                    <a:pt x="69" y="1477"/>
                  </a:lnTo>
                  <a:lnTo>
                    <a:pt x="12" y="1328"/>
                  </a:lnTo>
                  <a:lnTo>
                    <a:pt x="0" y="1168"/>
                  </a:lnTo>
                  <a:lnTo>
                    <a:pt x="23" y="985"/>
                  </a:lnTo>
                  <a:lnTo>
                    <a:pt x="92" y="813"/>
                  </a:lnTo>
                  <a:lnTo>
                    <a:pt x="207" y="664"/>
                  </a:lnTo>
                  <a:lnTo>
                    <a:pt x="355" y="550"/>
                  </a:lnTo>
                  <a:lnTo>
                    <a:pt x="527" y="481"/>
                  </a:lnTo>
                  <a:lnTo>
                    <a:pt x="722" y="447"/>
                  </a:lnTo>
                  <a:lnTo>
                    <a:pt x="768" y="447"/>
                  </a:lnTo>
                  <a:lnTo>
                    <a:pt x="917" y="263"/>
                  </a:lnTo>
                  <a:lnTo>
                    <a:pt x="1111" y="126"/>
                  </a:lnTo>
                  <a:lnTo>
                    <a:pt x="1329" y="34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903658" y="1884217"/>
              <a:ext cx="1499191" cy="550759"/>
            </a:xfrm>
            <a:custGeom>
              <a:avLst/>
              <a:gdLst>
                <a:gd name="T0" fmla="*/ 6895 w 10880"/>
                <a:gd name="T1" fmla="*/ 0 h 3997"/>
                <a:gd name="T2" fmla="*/ 7261 w 10880"/>
                <a:gd name="T3" fmla="*/ 35 h 3997"/>
                <a:gd name="T4" fmla="*/ 7605 w 10880"/>
                <a:gd name="T5" fmla="*/ 115 h 3997"/>
                <a:gd name="T6" fmla="*/ 7925 w 10880"/>
                <a:gd name="T7" fmla="*/ 241 h 3997"/>
                <a:gd name="T8" fmla="*/ 8223 w 10880"/>
                <a:gd name="T9" fmla="*/ 413 h 3997"/>
                <a:gd name="T10" fmla="*/ 8498 w 10880"/>
                <a:gd name="T11" fmla="*/ 619 h 3997"/>
                <a:gd name="T12" fmla="*/ 8727 w 10880"/>
                <a:gd name="T13" fmla="*/ 871 h 3997"/>
                <a:gd name="T14" fmla="*/ 8933 w 10880"/>
                <a:gd name="T15" fmla="*/ 1146 h 3997"/>
                <a:gd name="T16" fmla="*/ 9048 w 10880"/>
                <a:gd name="T17" fmla="*/ 1134 h 3997"/>
                <a:gd name="T18" fmla="*/ 9380 w 10880"/>
                <a:gd name="T19" fmla="*/ 1168 h 3997"/>
                <a:gd name="T20" fmla="*/ 9689 w 10880"/>
                <a:gd name="T21" fmla="*/ 1249 h 3997"/>
                <a:gd name="T22" fmla="*/ 9975 w 10880"/>
                <a:gd name="T23" fmla="*/ 1386 h 3997"/>
                <a:gd name="T24" fmla="*/ 10227 w 10880"/>
                <a:gd name="T25" fmla="*/ 1569 h 3997"/>
                <a:gd name="T26" fmla="*/ 10445 w 10880"/>
                <a:gd name="T27" fmla="*/ 1787 h 3997"/>
                <a:gd name="T28" fmla="*/ 10628 w 10880"/>
                <a:gd name="T29" fmla="*/ 2039 h 3997"/>
                <a:gd name="T30" fmla="*/ 10766 w 10880"/>
                <a:gd name="T31" fmla="*/ 2325 h 3997"/>
                <a:gd name="T32" fmla="*/ 10846 w 10880"/>
                <a:gd name="T33" fmla="*/ 2634 h 3997"/>
                <a:gd name="T34" fmla="*/ 10880 w 10880"/>
                <a:gd name="T35" fmla="*/ 2967 h 3997"/>
                <a:gd name="T36" fmla="*/ 10857 w 10880"/>
                <a:gd name="T37" fmla="*/ 3241 h 3997"/>
                <a:gd name="T38" fmla="*/ 10789 w 10880"/>
                <a:gd name="T39" fmla="*/ 3516 h 3997"/>
                <a:gd name="T40" fmla="*/ 10686 w 10880"/>
                <a:gd name="T41" fmla="*/ 3768 h 3997"/>
                <a:gd name="T42" fmla="*/ 10548 w 10880"/>
                <a:gd name="T43" fmla="*/ 3997 h 3997"/>
                <a:gd name="T44" fmla="*/ 0 w 10880"/>
                <a:gd name="T45" fmla="*/ 3997 h 3997"/>
                <a:gd name="T46" fmla="*/ 34 w 10880"/>
                <a:gd name="T47" fmla="*/ 3574 h 3997"/>
                <a:gd name="T48" fmla="*/ 126 w 10880"/>
                <a:gd name="T49" fmla="*/ 3173 h 3997"/>
                <a:gd name="T50" fmla="*/ 286 w 10880"/>
                <a:gd name="T51" fmla="*/ 2783 h 3997"/>
                <a:gd name="T52" fmla="*/ 481 w 10880"/>
                <a:gd name="T53" fmla="*/ 2428 h 3997"/>
                <a:gd name="T54" fmla="*/ 722 w 10880"/>
                <a:gd name="T55" fmla="*/ 2108 h 3997"/>
                <a:gd name="T56" fmla="*/ 1008 w 10880"/>
                <a:gd name="T57" fmla="*/ 1833 h 3997"/>
                <a:gd name="T58" fmla="*/ 1340 w 10880"/>
                <a:gd name="T59" fmla="*/ 1581 h 3997"/>
                <a:gd name="T60" fmla="*/ 1695 w 10880"/>
                <a:gd name="T61" fmla="*/ 1386 h 3997"/>
                <a:gd name="T62" fmla="*/ 2073 w 10880"/>
                <a:gd name="T63" fmla="*/ 1249 h 3997"/>
                <a:gd name="T64" fmla="*/ 2485 w 10880"/>
                <a:gd name="T65" fmla="*/ 1157 h 3997"/>
                <a:gd name="T66" fmla="*/ 2909 w 10880"/>
                <a:gd name="T67" fmla="*/ 1123 h 3997"/>
                <a:gd name="T68" fmla="*/ 3287 w 10880"/>
                <a:gd name="T69" fmla="*/ 1146 h 3997"/>
                <a:gd name="T70" fmla="*/ 3653 w 10880"/>
                <a:gd name="T71" fmla="*/ 1214 h 3997"/>
                <a:gd name="T72" fmla="*/ 3997 w 10880"/>
                <a:gd name="T73" fmla="*/ 1329 h 3997"/>
                <a:gd name="T74" fmla="*/ 4318 w 10880"/>
                <a:gd name="T75" fmla="*/ 1478 h 3997"/>
                <a:gd name="T76" fmla="*/ 4616 w 10880"/>
                <a:gd name="T77" fmla="*/ 1672 h 3997"/>
                <a:gd name="T78" fmla="*/ 4753 w 10880"/>
                <a:gd name="T79" fmla="*/ 1329 h 3997"/>
                <a:gd name="T80" fmla="*/ 4948 w 10880"/>
                <a:gd name="T81" fmla="*/ 1008 h 3997"/>
                <a:gd name="T82" fmla="*/ 5188 w 10880"/>
                <a:gd name="T83" fmla="*/ 722 h 3997"/>
                <a:gd name="T84" fmla="*/ 5474 w 10880"/>
                <a:gd name="T85" fmla="*/ 481 h 3997"/>
                <a:gd name="T86" fmla="*/ 5784 w 10880"/>
                <a:gd name="T87" fmla="*/ 275 h 3997"/>
                <a:gd name="T88" fmla="*/ 6127 w 10880"/>
                <a:gd name="T89" fmla="*/ 126 h 3997"/>
                <a:gd name="T90" fmla="*/ 6505 w 10880"/>
                <a:gd name="T91" fmla="*/ 35 h 3997"/>
                <a:gd name="T92" fmla="*/ 6895 w 10880"/>
                <a:gd name="T93" fmla="*/ 0 h 3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880" h="3997">
                  <a:moveTo>
                    <a:pt x="6895" y="0"/>
                  </a:moveTo>
                  <a:lnTo>
                    <a:pt x="7261" y="35"/>
                  </a:lnTo>
                  <a:lnTo>
                    <a:pt x="7605" y="115"/>
                  </a:lnTo>
                  <a:lnTo>
                    <a:pt x="7925" y="241"/>
                  </a:lnTo>
                  <a:lnTo>
                    <a:pt x="8223" y="413"/>
                  </a:lnTo>
                  <a:lnTo>
                    <a:pt x="8498" y="619"/>
                  </a:lnTo>
                  <a:lnTo>
                    <a:pt x="8727" y="871"/>
                  </a:lnTo>
                  <a:lnTo>
                    <a:pt x="8933" y="1146"/>
                  </a:lnTo>
                  <a:lnTo>
                    <a:pt x="9048" y="1134"/>
                  </a:lnTo>
                  <a:lnTo>
                    <a:pt x="9380" y="1168"/>
                  </a:lnTo>
                  <a:lnTo>
                    <a:pt x="9689" y="1249"/>
                  </a:lnTo>
                  <a:lnTo>
                    <a:pt x="9975" y="1386"/>
                  </a:lnTo>
                  <a:lnTo>
                    <a:pt x="10227" y="1569"/>
                  </a:lnTo>
                  <a:lnTo>
                    <a:pt x="10445" y="1787"/>
                  </a:lnTo>
                  <a:lnTo>
                    <a:pt x="10628" y="2039"/>
                  </a:lnTo>
                  <a:lnTo>
                    <a:pt x="10766" y="2325"/>
                  </a:lnTo>
                  <a:lnTo>
                    <a:pt x="10846" y="2634"/>
                  </a:lnTo>
                  <a:lnTo>
                    <a:pt x="10880" y="2967"/>
                  </a:lnTo>
                  <a:lnTo>
                    <a:pt x="10857" y="3241"/>
                  </a:lnTo>
                  <a:lnTo>
                    <a:pt x="10789" y="3516"/>
                  </a:lnTo>
                  <a:lnTo>
                    <a:pt x="10686" y="3768"/>
                  </a:lnTo>
                  <a:lnTo>
                    <a:pt x="10548" y="3997"/>
                  </a:lnTo>
                  <a:lnTo>
                    <a:pt x="0" y="3997"/>
                  </a:lnTo>
                  <a:lnTo>
                    <a:pt x="34" y="3574"/>
                  </a:lnTo>
                  <a:lnTo>
                    <a:pt x="126" y="3173"/>
                  </a:lnTo>
                  <a:lnTo>
                    <a:pt x="286" y="2783"/>
                  </a:lnTo>
                  <a:lnTo>
                    <a:pt x="481" y="2428"/>
                  </a:lnTo>
                  <a:lnTo>
                    <a:pt x="722" y="2108"/>
                  </a:lnTo>
                  <a:lnTo>
                    <a:pt x="1008" y="1833"/>
                  </a:lnTo>
                  <a:lnTo>
                    <a:pt x="1340" y="1581"/>
                  </a:lnTo>
                  <a:lnTo>
                    <a:pt x="1695" y="1386"/>
                  </a:lnTo>
                  <a:lnTo>
                    <a:pt x="2073" y="1249"/>
                  </a:lnTo>
                  <a:lnTo>
                    <a:pt x="2485" y="1157"/>
                  </a:lnTo>
                  <a:lnTo>
                    <a:pt x="2909" y="1123"/>
                  </a:lnTo>
                  <a:lnTo>
                    <a:pt x="3287" y="1146"/>
                  </a:lnTo>
                  <a:lnTo>
                    <a:pt x="3653" y="1214"/>
                  </a:lnTo>
                  <a:lnTo>
                    <a:pt x="3997" y="1329"/>
                  </a:lnTo>
                  <a:lnTo>
                    <a:pt x="4318" y="1478"/>
                  </a:lnTo>
                  <a:lnTo>
                    <a:pt x="4616" y="1672"/>
                  </a:lnTo>
                  <a:lnTo>
                    <a:pt x="4753" y="1329"/>
                  </a:lnTo>
                  <a:lnTo>
                    <a:pt x="4948" y="1008"/>
                  </a:lnTo>
                  <a:lnTo>
                    <a:pt x="5188" y="722"/>
                  </a:lnTo>
                  <a:lnTo>
                    <a:pt x="5474" y="481"/>
                  </a:lnTo>
                  <a:lnTo>
                    <a:pt x="5784" y="275"/>
                  </a:lnTo>
                  <a:lnTo>
                    <a:pt x="6127" y="126"/>
                  </a:lnTo>
                  <a:lnTo>
                    <a:pt x="6505" y="35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137355" y="936616"/>
            <a:ext cx="3914116" cy="5745146"/>
            <a:chOff x="4934884" y="1603385"/>
            <a:chExt cx="3440087" cy="5049366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934884" y="1603385"/>
              <a:ext cx="3440087" cy="5025012"/>
            </a:xfrm>
            <a:custGeom>
              <a:avLst/>
              <a:gdLst>
                <a:gd name="T0" fmla="*/ 6918 w 15187"/>
                <a:gd name="T1" fmla="*/ 0 h 22184"/>
                <a:gd name="T2" fmla="*/ 8235 w 15187"/>
                <a:gd name="T3" fmla="*/ 1214 h 22184"/>
                <a:gd name="T4" fmla="*/ 9174 w 15187"/>
                <a:gd name="T5" fmla="*/ 2989 h 22184"/>
                <a:gd name="T6" fmla="*/ 10399 w 15187"/>
                <a:gd name="T7" fmla="*/ 4547 h 22184"/>
                <a:gd name="T8" fmla="*/ 12152 w 15187"/>
                <a:gd name="T9" fmla="*/ 4696 h 22184"/>
                <a:gd name="T10" fmla="*/ 14110 w 15187"/>
                <a:gd name="T11" fmla="*/ 5978 h 22184"/>
                <a:gd name="T12" fmla="*/ 15187 w 15187"/>
                <a:gd name="T13" fmla="*/ 9013 h 22184"/>
                <a:gd name="T14" fmla="*/ 12598 w 15187"/>
                <a:gd name="T15" fmla="*/ 12232 h 22184"/>
                <a:gd name="T16" fmla="*/ 12633 w 15187"/>
                <a:gd name="T17" fmla="*/ 15736 h 22184"/>
                <a:gd name="T18" fmla="*/ 10548 w 15187"/>
                <a:gd name="T19" fmla="*/ 17443 h 22184"/>
                <a:gd name="T20" fmla="*/ 7845 w 15187"/>
                <a:gd name="T21" fmla="*/ 22184 h 22184"/>
                <a:gd name="T22" fmla="*/ 4226 w 15187"/>
                <a:gd name="T23" fmla="*/ 18130 h 22184"/>
                <a:gd name="T24" fmla="*/ 3814 w 15187"/>
                <a:gd name="T25" fmla="*/ 15461 h 22184"/>
                <a:gd name="T26" fmla="*/ 1168 w 15187"/>
                <a:gd name="T27" fmla="*/ 11991 h 22184"/>
                <a:gd name="T28" fmla="*/ 0 w 15187"/>
                <a:gd name="T29" fmla="*/ 9185 h 22184"/>
                <a:gd name="T30" fmla="*/ 2646 w 15187"/>
                <a:gd name="T31" fmla="*/ 3745 h 22184"/>
                <a:gd name="T32" fmla="*/ 3516 w 15187"/>
                <a:gd name="T33" fmla="*/ 4787 h 22184"/>
                <a:gd name="T34" fmla="*/ 6918 w 15187"/>
                <a:gd name="T35" fmla="*/ 0 h 2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187" h="22184">
                  <a:moveTo>
                    <a:pt x="6918" y="0"/>
                  </a:moveTo>
                  <a:lnTo>
                    <a:pt x="8235" y="1214"/>
                  </a:lnTo>
                  <a:lnTo>
                    <a:pt x="9174" y="2989"/>
                  </a:lnTo>
                  <a:lnTo>
                    <a:pt x="10399" y="4547"/>
                  </a:lnTo>
                  <a:lnTo>
                    <a:pt x="12152" y="4696"/>
                  </a:lnTo>
                  <a:lnTo>
                    <a:pt x="14110" y="5978"/>
                  </a:lnTo>
                  <a:lnTo>
                    <a:pt x="15187" y="9013"/>
                  </a:lnTo>
                  <a:lnTo>
                    <a:pt x="12598" y="12232"/>
                  </a:lnTo>
                  <a:lnTo>
                    <a:pt x="12633" y="15736"/>
                  </a:lnTo>
                  <a:lnTo>
                    <a:pt x="10548" y="17443"/>
                  </a:lnTo>
                  <a:lnTo>
                    <a:pt x="7845" y="22184"/>
                  </a:lnTo>
                  <a:lnTo>
                    <a:pt x="4226" y="18130"/>
                  </a:lnTo>
                  <a:lnTo>
                    <a:pt x="3814" y="15461"/>
                  </a:lnTo>
                  <a:lnTo>
                    <a:pt x="1168" y="11991"/>
                  </a:lnTo>
                  <a:lnTo>
                    <a:pt x="0" y="9185"/>
                  </a:lnTo>
                  <a:lnTo>
                    <a:pt x="2646" y="3745"/>
                  </a:lnTo>
                  <a:lnTo>
                    <a:pt x="3516" y="4787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7661448" y="2667100"/>
              <a:ext cx="713523" cy="1320357"/>
            </a:xfrm>
            <a:custGeom>
              <a:avLst/>
              <a:gdLst>
                <a:gd name="T0" fmla="*/ 115 w 3150"/>
                <a:gd name="T1" fmla="*/ 0 h 5829"/>
                <a:gd name="T2" fmla="*/ 2073 w 3150"/>
                <a:gd name="T3" fmla="*/ 1282 h 5829"/>
                <a:gd name="T4" fmla="*/ 3150 w 3150"/>
                <a:gd name="T5" fmla="*/ 4317 h 5829"/>
                <a:gd name="T6" fmla="*/ 0 w 3150"/>
                <a:gd name="T7" fmla="*/ 5829 h 5829"/>
                <a:gd name="T8" fmla="*/ 115 w 3150"/>
                <a:gd name="T9" fmla="*/ 0 h 5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0" h="5829">
                  <a:moveTo>
                    <a:pt x="115" y="0"/>
                  </a:moveTo>
                  <a:lnTo>
                    <a:pt x="2073" y="1282"/>
                  </a:lnTo>
                  <a:lnTo>
                    <a:pt x="3150" y="4317"/>
                  </a:lnTo>
                  <a:lnTo>
                    <a:pt x="0" y="5829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665234" y="2451684"/>
              <a:ext cx="625182" cy="313950"/>
            </a:xfrm>
            <a:custGeom>
              <a:avLst/>
              <a:gdLst>
                <a:gd name="T0" fmla="*/ 1123 w 2760"/>
                <a:gd name="T1" fmla="*/ 0 h 1386"/>
                <a:gd name="T2" fmla="*/ 2760 w 2760"/>
                <a:gd name="T3" fmla="*/ 802 h 1386"/>
                <a:gd name="T4" fmla="*/ 0 w 2760"/>
                <a:gd name="T5" fmla="*/ 1386 h 1386"/>
                <a:gd name="T6" fmla="*/ 1123 w 2760"/>
                <a:gd name="T7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60" h="1386">
                  <a:moveTo>
                    <a:pt x="1123" y="0"/>
                  </a:moveTo>
                  <a:lnTo>
                    <a:pt x="2760" y="802"/>
                  </a:lnTo>
                  <a:lnTo>
                    <a:pt x="0" y="1386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208805" y="2018361"/>
              <a:ext cx="710805" cy="651231"/>
            </a:xfrm>
            <a:custGeom>
              <a:avLst/>
              <a:gdLst>
                <a:gd name="T0" fmla="*/ 1546 w 3138"/>
                <a:gd name="T1" fmla="*/ 0 h 2875"/>
                <a:gd name="T2" fmla="*/ 3138 w 3138"/>
                <a:gd name="T3" fmla="*/ 1913 h 2875"/>
                <a:gd name="T4" fmla="*/ 0 w 3138"/>
                <a:gd name="T5" fmla="*/ 2875 h 2875"/>
                <a:gd name="T6" fmla="*/ 1546 w 3138"/>
                <a:gd name="T7" fmla="*/ 0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8" h="2875">
                  <a:moveTo>
                    <a:pt x="1546" y="0"/>
                  </a:moveTo>
                  <a:lnTo>
                    <a:pt x="3138" y="1913"/>
                  </a:lnTo>
                  <a:lnTo>
                    <a:pt x="0" y="2875"/>
                  </a:lnTo>
                  <a:lnTo>
                    <a:pt x="1546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501916" y="1603385"/>
              <a:ext cx="788500" cy="1029964"/>
            </a:xfrm>
            <a:custGeom>
              <a:avLst/>
              <a:gdLst>
                <a:gd name="T0" fmla="*/ 0 w 3481"/>
                <a:gd name="T1" fmla="*/ 0 h 4547"/>
                <a:gd name="T2" fmla="*/ 1317 w 3481"/>
                <a:gd name="T3" fmla="*/ 1214 h 4547"/>
                <a:gd name="T4" fmla="*/ 2256 w 3481"/>
                <a:gd name="T5" fmla="*/ 2989 h 4547"/>
                <a:gd name="T6" fmla="*/ 3481 w 3481"/>
                <a:gd name="T7" fmla="*/ 4547 h 4547"/>
                <a:gd name="T8" fmla="*/ 1844 w 3481"/>
                <a:gd name="T9" fmla="*/ 3745 h 4547"/>
                <a:gd name="T10" fmla="*/ 252 w 3481"/>
                <a:gd name="T11" fmla="*/ 1832 h 4547"/>
                <a:gd name="T12" fmla="*/ 0 w 3481"/>
                <a:gd name="T13" fmla="*/ 0 h 4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1" h="4547">
                  <a:moveTo>
                    <a:pt x="0" y="0"/>
                  </a:moveTo>
                  <a:lnTo>
                    <a:pt x="1317" y="1214"/>
                  </a:lnTo>
                  <a:lnTo>
                    <a:pt x="2256" y="2989"/>
                  </a:lnTo>
                  <a:lnTo>
                    <a:pt x="3481" y="4547"/>
                  </a:lnTo>
                  <a:lnTo>
                    <a:pt x="1844" y="3745"/>
                  </a:lnTo>
                  <a:lnTo>
                    <a:pt x="252" y="1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5534243" y="2451684"/>
              <a:ext cx="197068" cy="306022"/>
            </a:xfrm>
            <a:custGeom>
              <a:avLst/>
              <a:gdLst>
                <a:gd name="T0" fmla="*/ 0 w 870"/>
                <a:gd name="T1" fmla="*/ 0 h 1351"/>
                <a:gd name="T2" fmla="*/ 870 w 870"/>
                <a:gd name="T3" fmla="*/ 1042 h 1351"/>
                <a:gd name="T4" fmla="*/ 802 w 870"/>
                <a:gd name="T5" fmla="*/ 1351 h 1351"/>
                <a:gd name="T6" fmla="*/ 0 w 870"/>
                <a:gd name="T7" fmla="*/ 0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0" h="1351">
                  <a:moveTo>
                    <a:pt x="0" y="0"/>
                  </a:moveTo>
                  <a:lnTo>
                    <a:pt x="870" y="1042"/>
                  </a:lnTo>
                  <a:lnTo>
                    <a:pt x="802" y="1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6719824" y="3644966"/>
              <a:ext cx="1655147" cy="793936"/>
            </a:xfrm>
            <a:custGeom>
              <a:avLst/>
              <a:gdLst>
                <a:gd name="T0" fmla="*/ 7307 w 7307"/>
                <a:gd name="T1" fmla="*/ 0 h 3505"/>
                <a:gd name="T2" fmla="*/ 4718 w 7307"/>
                <a:gd name="T3" fmla="*/ 3219 h 3505"/>
                <a:gd name="T4" fmla="*/ 0 w 7307"/>
                <a:gd name="T5" fmla="*/ 3505 h 3505"/>
                <a:gd name="T6" fmla="*/ 7307 w 7307"/>
                <a:gd name="T7" fmla="*/ 0 h 3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07" h="3505">
                  <a:moveTo>
                    <a:pt x="7307" y="0"/>
                  </a:moveTo>
                  <a:lnTo>
                    <a:pt x="4718" y="3219"/>
                  </a:lnTo>
                  <a:lnTo>
                    <a:pt x="0" y="3505"/>
                  </a:lnTo>
                  <a:lnTo>
                    <a:pt x="730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4934884" y="3683927"/>
              <a:ext cx="1784940" cy="1421609"/>
            </a:xfrm>
            <a:custGeom>
              <a:avLst/>
              <a:gdLst>
                <a:gd name="T0" fmla="*/ 0 w 7880"/>
                <a:gd name="T1" fmla="*/ 0 h 6276"/>
                <a:gd name="T2" fmla="*/ 7880 w 7880"/>
                <a:gd name="T3" fmla="*/ 3333 h 6276"/>
                <a:gd name="T4" fmla="*/ 3814 w 7880"/>
                <a:gd name="T5" fmla="*/ 6276 h 6276"/>
                <a:gd name="T6" fmla="*/ 1168 w 7880"/>
                <a:gd name="T7" fmla="*/ 2806 h 6276"/>
                <a:gd name="T8" fmla="*/ 0 w 7880"/>
                <a:gd name="T9" fmla="*/ 0 h 6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0" h="6276">
                  <a:moveTo>
                    <a:pt x="0" y="0"/>
                  </a:moveTo>
                  <a:lnTo>
                    <a:pt x="7880" y="3333"/>
                  </a:lnTo>
                  <a:lnTo>
                    <a:pt x="3814" y="6276"/>
                  </a:lnTo>
                  <a:lnTo>
                    <a:pt x="1168" y="2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892137" y="5710105"/>
              <a:ext cx="819759" cy="918292"/>
            </a:xfrm>
            <a:custGeom>
              <a:avLst/>
              <a:gdLst>
                <a:gd name="T0" fmla="*/ 0 w 3619"/>
                <a:gd name="T1" fmla="*/ 0 h 4054"/>
                <a:gd name="T2" fmla="*/ 3287 w 3619"/>
                <a:gd name="T3" fmla="*/ 824 h 4054"/>
                <a:gd name="T4" fmla="*/ 3619 w 3619"/>
                <a:gd name="T5" fmla="*/ 4054 h 4054"/>
                <a:gd name="T6" fmla="*/ 0 w 3619"/>
                <a:gd name="T7" fmla="*/ 0 h 4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9" h="4054">
                  <a:moveTo>
                    <a:pt x="0" y="0"/>
                  </a:moveTo>
                  <a:lnTo>
                    <a:pt x="3287" y="824"/>
                  </a:lnTo>
                  <a:lnTo>
                    <a:pt x="3619" y="4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6665234" y="4438902"/>
              <a:ext cx="658933" cy="1115587"/>
            </a:xfrm>
            <a:custGeom>
              <a:avLst/>
              <a:gdLst>
                <a:gd name="T0" fmla="*/ 241 w 2909"/>
                <a:gd name="T1" fmla="*/ 0 h 4925"/>
                <a:gd name="T2" fmla="*/ 2909 w 2909"/>
                <a:gd name="T3" fmla="*/ 4925 h 4925"/>
                <a:gd name="T4" fmla="*/ 0 w 2909"/>
                <a:gd name="T5" fmla="*/ 3230 h 4925"/>
                <a:gd name="T6" fmla="*/ 241 w 2909"/>
                <a:gd name="T7" fmla="*/ 0 h 4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9" h="4925">
                  <a:moveTo>
                    <a:pt x="241" y="0"/>
                  </a:moveTo>
                  <a:lnTo>
                    <a:pt x="2909" y="4925"/>
                  </a:lnTo>
                  <a:lnTo>
                    <a:pt x="0" y="323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636693" y="5570915"/>
              <a:ext cx="687474" cy="1081836"/>
            </a:xfrm>
            <a:custGeom>
              <a:avLst/>
              <a:gdLst>
                <a:gd name="T0" fmla="*/ 1054 w 3035"/>
                <a:gd name="T1" fmla="*/ 0 h 4776"/>
                <a:gd name="T2" fmla="*/ 3035 w 3035"/>
                <a:gd name="T3" fmla="*/ 35 h 4776"/>
                <a:gd name="T4" fmla="*/ 332 w 3035"/>
                <a:gd name="T5" fmla="*/ 4776 h 4776"/>
                <a:gd name="T6" fmla="*/ 0 w 3035"/>
                <a:gd name="T7" fmla="*/ 1546 h 4776"/>
                <a:gd name="T8" fmla="*/ 1054 w 3035"/>
                <a:gd name="T9" fmla="*/ 0 h 4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5" h="4776">
                  <a:moveTo>
                    <a:pt x="1054" y="0"/>
                  </a:moveTo>
                  <a:lnTo>
                    <a:pt x="3035" y="35"/>
                  </a:lnTo>
                  <a:lnTo>
                    <a:pt x="332" y="4776"/>
                  </a:lnTo>
                  <a:lnTo>
                    <a:pt x="0" y="1546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4934884" y="2451684"/>
              <a:ext cx="1784940" cy="1987217"/>
            </a:xfrm>
            <a:custGeom>
              <a:avLst/>
              <a:gdLst>
                <a:gd name="T0" fmla="*/ 2646 w 7880"/>
                <a:gd name="T1" fmla="*/ 0 h 8773"/>
                <a:gd name="T2" fmla="*/ 7880 w 7880"/>
                <a:gd name="T3" fmla="*/ 8773 h 8773"/>
                <a:gd name="T4" fmla="*/ 0 w 7880"/>
                <a:gd name="T5" fmla="*/ 5440 h 8773"/>
                <a:gd name="T6" fmla="*/ 2646 w 7880"/>
                <a:gd name="T7" fmla="*/ 0 h 8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80" h="8773">
                  <a:moveTo>
                    <a:pt x="2646" y="0"/>
                  </a:moveTo>
                  <a:lnTo>
                    <a:pt x="7880" y="8773"/>
                  </a:lnTo>
                  <a:lnTo>
                    <a:pt x="0" y="5440"/>
                  </a:lnTo>
                  <a:lnTo>
                    <a:pt x="2646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6719824" y="4374118"/>
              <a:ext cx="1076627" cy="1180370"/>
            </a:xfrm>
            <a:custGeom>
              <a:avLst/>
              <a:gdLst>
                <a:gd name="T0" fmla="*/ 4718 w 4753"/>
                <a:gd name="T1" fmla="*/ 0 h 5211"/>
                <a:gd name="T2" fmla="*/ 4753 w 4753"/>
                <a:gd name="T3" fmla="*/ 3504 h 5211"/>
                <a:gd name="T4" fmla="*/ 2668 w 4753"/>
                <a:gd name="T5" fmla="*/ 5211 h 5211"/>
                <a:gd name="T6" fmla="*/ 0 w 4753"/>
                <a:gd name="T7" fmla="*/ 286 h 5211"/>
                <a:gd name="T8" fmla="*/ 4718 w 4753"/>
                <a:gd name="T9" fmla="*/ 0 h 5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3" h="5211">
                  <a:moveTo>
                    <a:pt x="4718" y="0"/>
                  </a:moveTo>
                  <a:lnTo>
                    <a:pt x="4753" y="3504"/>
                  </a:lnTo>
                  <a:lnTo>
                    <a:pt x="2668" y="5211"/>
                  </a:lnTo>
                  <a:lnTo>
                    <a:pt x="0" y="286"/>
                  </a:lnTo>
                  <a:lnTo>
                    <a:pt x="4718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715908" y="2669592"/>
              <a:ext cx="1003915" cy="1769310"/>
            </a:xfrm>
            <a:custGeom>
              <a:avLst/>
              <a:gdLst>
                <a:gd name="T0" fmla="*/ 2176 w 4432"/>
                <a:gd name="T1" fmla="*/ 0 h 7811"/>
                <a:gd name="T2" fmla="*/ 4432 w 4432"/>
                <a:gd name="T3" fmla="*/ 7811 h 7811"/>
                <a:gd name="T4" fmla="*/ 0 w 4432"/>
                <a:gd name="T5" fmla="*/ 389 h 7811"/>
                <a:gd name="T6" fmla="*/ 2176 w 4432"/>
                <a:gd name="T7" fmla="*/ 0 h 7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32" h="7811">
                  <a:moveTo>
                    <a:pt x="2176" y="0"/>
                  </a:moveTo>
                  <a:lnTo>
                    <a:pt x="4432" y="7811"/>
                  </a:lnTo>
                  <a:lnTo>
                    <a:pt x="0" y="389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6719824" y="2667100"/>
              <a:ext cx="967673" cy="1771801"/>
            </a:xfrm>
            <a:custGeom>
              <a:avLst/>
              <a:gdLst>
                <a:gd name="T0" fmla="*/ 4272 w 4272"/>
                <a:gd name="T1" fmla="*/ 0 h 7822"/>
                <a:gd name="T2" fmla="*/ 4157 w 4272"/>
                <a:gd name="T3" fmla="*/ 5829 h 7822"/>
                <a:gd name="T4" fmla="*/ 0 w 4272"/>
                <a:gd name="T5" fmla="*/ 7822 h 7822"/>
                <a:gd name="T6" fmla="*/ 4272 w 4272"/>
                <a:gd name="T7" fmla="*/ 0 h 7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72" h="7822">
                  <a:moveTo>
                    <a:pt x="4272" y="0"/>
                  </a:moveTo>
                  <a:lnTo>
                    <a:pt x="4157" y="5829"/>
                  </a:lnTo>
                  <a:lnTo>
                    <a:pt x="0" y="7822"/>
                  </a:lnTo>
                  <a:lnTo>
                    <a:pt x="4272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892137" y="5170546"/>
              <a:ext cx="983303" cy="726208"/>
            </a:xfrm>
            <a:custGeom>
              <a:avLst/>
              <a:gdLst>
                <a:gd name="T0" fmla="*/ 3413 w 4341"/>
                <a:gd name="T1" fmla="*/ 0 h 3206"/>
                <a:gd name="T2" fmla="*/ 4341 w 4341"/>
                <a:gd name="T3" fmla="*/ 1660 h 3206"/>
                <a:gd name="T4" fmla="*/ 3287 w 4341"/>
                <a:gd name="T5" fmla="*/ 3206 h 3206"/>
                <a:gd name="T6" fmla="*/ 0 w 4341"/>
                <a:gd name="T7" fmla="*/ 2382 h 3206"/>
                <a:gd name="T8" fmla="*/ 3413 w 4341"/>
                <a:gd name="T9" fmla="*/ 0 h 3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1" h="3206">
                  <a:moveTo>
                    <a:pt x="3413" y="0"/>
                  </a:moveTo>
                  <a:lnTo>
                    <a:pt x="4341" y="1660"/>
                  </a:lnTo>
                  <a:lnTo>
                    <a:pt x="3287" y="3206"/>
                  </a:lnTo>
                  <a:lnTo>
                    <a:pt x="0" y="2382"/>
                  </a:lnTo>
                  <a:lnTo>
                    <a:pt x="3413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798813" y="4438902"/>
              <a:ext cx="921011" cy="1271203"/>
            </a:xfrm>
            <a:custGeom>
              <a:avLst/>
              <a:gdLst>
                <a:gd name="T0" fmla="*/ 4066 w 4066"/>
                <a:gd name="T1" fmla="*/ 0 h 5612"/>
                <a:gd name="T2" fmla="*/ 3825 w 4066"/>
                <a:gd name="T3" fmla="*/ 3230 h 5612"/>
                <a:gd name="T4" fmla="*/ 412 w 4066"/>
                <a:gd name="T5" fmla="*/ 5612 h 5612"/>
                <a:gd name="T6" fmla="*/ 0 w 4066"/>
                <a:gd name="T7" fmla="*/ 2943 h 5612"/>
                <a:gd name="T8" fmla="*/ 4066 w 4066"/>
                <a:gd name="T9" fmla="*/ 0 h 5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6" h="5612">
                  <a:moveTo>
                    <a:pt x="4066" y="0"/>
                  </a:moveTo>
                  <a:lnTo>
                    <a:pt x="3825" y="3230"/>
                  </a:lnTo>
                  <a:lnTo>
                    <a:pt x="412" y="5612"/>
                  </a:lnTo>
                  <a:lnTo>
                    <a:pt x="0" y="2943"/>
                  </a:lnTo>
                  <a:lnTo>
                    <a:pt x="4066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6F95AA70-BF59-48A0-862B-AA0BAA6D8A7C}"/>
              </a:ext>
            </a:extLst>
          </p:cNvPr>
          <p:cNvSpPr/>
          <p:nvPr/>
        </p:nvSpPr>
        <p:spPr>
          <a:xfrm>
            <a:off x="11727" y="3368967"/>
            <a:ext cx="12188825" cy="3493819"/>
          </a:xfrm>
          <a:prstGeom prst="rect">
            <a:avLst/>
          </a:prstGeom>
          <a:solidFill>
            <a:schemeClr val="accent2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02" y="6052897"/>
            <a:ext cx="914400" cy="46672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430062" y="5932316"/>
            <a:ext cx="1539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Statistics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Canada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757439" y="3475740"/>
            <a:ext cx="48035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Team ID: TM_EC_01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        Team Members: Ken Xin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                                       </a:t>
            </a:r>
            <a:r>
              <a:rPr lang="en-US" sz="2000" b="1" dirty="0" err="1">
                <a:solidFill>
                  <a:schemeClr val="bg1"/>
                </a:solidFill>
              </a:rPr>
              <a:t>Lingyun</a:t>
            </a:r>
            <a:r>
              <a:rPr lang="en-US" sz="2000" b="1" dirty="0">
                <a:solidFill>
                  <a:schemeClr val="bg1"/>
                </a:solidFill>
              </a:rPr>
              <a:t> Huang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                                       Yi Liu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                                       </a:t>
            </a:r>
            <a:r>
              <a:rPr lang="en-US" sz="2000" b="1" dirty="0" err="1">
                <a:solidFill>
                  <a:schemeClr val="bg1"/>
                </a:solidFill>
              </a:rPr>
              <a:t>Junye</a:t>
            </a:r>
            <a:r>
              <a:rPr lang="en-US" sz="2000" b="1" dirty="0">
                <a:solidFill>
                  <a:schemeClr val="bg1"/>
                </a:solidFill>
              </a:rPr>
              <a:t> Yan</a:t>
            </a:r>
          </a:p>
          <a:p>
            <a:endParaRPr lang="en-CA" dirty="0"/>
          </a:p>
        </p:txBody>
      </p:sp>
      <p:sp>
        <p:nvSpPr>
          <p:cNvPr id="34" name="文本框 33"/>
          <p:cNvSpPr txBox="1"/>
          <p:nvPr/>
        </p:nvSpPr>
        <p:spPr>
          <a:xfrm>
            <a:off x="1599825" y="2281016"/>
            <a:ext cx="8546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</a:rPr>
              <a:t>Environment</a:t>
            </a:r>
            <a:r>
              <a:rPr lang="zh-CN" altLang="en-US" sz="3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</a:rPr>
              <a:t>and</a:t>
            </a:r>
            <a:r>
              <a:rPr lang="zh-CN" altLang="en-US" sz="3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</a:rPr>
              <a:t>Climate</a:t>
            </a:r>
            <a:r>
              <a:rPr lang="zh-CN" altLang="en-US" sz="3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</a:rPr>
              <a:t>Change</a:t>
            </a:r>
            <a:r>
              <a:rPr lang="zh-CN" altLang="en-US" sz="3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</a:rPr>
              <a:t>Canada</a:t>
            </a:r>
            <a:r>
              <a:rPr lang="zh-CN" altLang="en-US" sz="3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</a:rPr>
              <a:t>Case</a:t>
            </a:r>
            <a:r>
              <a:rPr lang="zh-CN" altLang="en-US" sz="3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</a:rPr>
              <a:t>Study</a:t>
            </a:r>
            <a:endParaRPr lang="en-CA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607364" y="5334696"/>
            <a:ext cx="6063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GitHub Link:  https://github.com/reklanirs/CanDev</a:t>
            </a:r>
            <a:endParaRPr lang="en-CA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1804" y="476672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Our T</a:t>
            </a:r>
            <a:r>
              <a:rPr lang="en-US" altLang="zh-CN" sz="3200" b="1" dirty="0">
                <a:solidFill>
                  <a:schemeClr val="bg1"/>
                </a:solidFill>
              </a:rPr>
              <a:t>ask</a:t>
            </a:r>
            <a:r>
              <a:rPr lang="en-US" sz="3200" b="1" dirty="0">
                <a:solidFill>
                  <a:schemeClr val="bg1"/>
                </a:solidFill>
              </a:rPr>
              <a:t>s:</a:t>
            </a:r>
            <a:endParaRPr lang="en-CA" sz="32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7908" y="1196752"/>
            <a:ext cx="8856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Build a tool to automate the assessment of diverse datasets against specified criteria and programmically generate a report on the results of assessment.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3812" y="4428401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What do we use:</a:t>
            </a:r>
            <a:endParaRPr lang="en-CA" sz="32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7908" y="5013176"/>
            <a:ext cx="8856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 Markdown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1804" y="2641322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Our Data:</a:t>
            </a:r>
            <a:endParaRPr lang="en-CA" sz="32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57908" y="3565639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 modified version of the Ocean Health Index Data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5" grpId="0"/>
      <p:bldP spid="6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1804" y="476672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Our Achievements:</a:t>
            </a:r>
            <a:endParaRPr lang="en-CA" sz="32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1942" y="2652881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Pass/Fail dataset rating report </a:t>
            </a:r>
            <a:endParaRPr lang="en-CA" sz="28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6185" y="141277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R M</a:t>
            </a:r>
            <a:r>
              <a:rPr lang="en-US" altLang="zh-CN" sz="2800" b="1" dirty="0">
                <a:solidFill>
                  <a:schemeClr val="bg1"/>
                </a:solidFill>
              </a:rPr>
              <a:t>arkdown Report</a:t>
            </a:r>
            <a:endParaRPr lang="en-CA" sz="28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6185" y="3886113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GUI (Graphic User Interface) of the tool</a:t>
            </a:r>
            <a:endParaRPr lang="en-CA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4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18148" y="2996952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Thank you so much!</a:t>
            </a:r>
            <a:endParaRPr lang="en-CA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6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ceberg PowerPoint Diagra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B325E"/>
      </a:accent1>
      <a:accent2>
        <a:srgbClr val="257DC4"/>
      </a:accent2>
      <a:accent3>
        <a:srgbClr val="9CC5E5"/>
      </a:accent3>
      <a:accent4>
        <a:srgbClr val="F26C4F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5755</TotalTime>
  <Words>203</Words>
  <Application>Microsoft Macintosh PowerPoint</Application>
  <PresentationFormat>Custom</PresentationFormat>
  <Paragraphs>30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Open Sans</vt:lpstr>
      <vt:lpstr>宋体</vt:lpstr>
      <vt:lpstr>Arial</vt:lpstr>
      <vt:lpstr>Calibri</vt:lpstr>
      <vt:lpstr>Office Theme</vt:lpstr>
      <vt:lpstr>CANDEV  DATA CHALLENGE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Ai Natsume</cp:lastModifiedBy>
  <cp:revision>134</cp:revision>
  <dcterms:created xsi:type="dcterms:W3CDTF">2013-09-12T13:05:01Z</dcterms:created>
  <dcterms:modified xsi:type="dcterms:W3CDTF">2018-10-21T18:37:17Z</dcterms:modified>
</cp:coreProperties>
</file>