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253F"/>
    <a:srgbClr val="0D2948"/>
    <a:srgbClr val="F8F8F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43"/>
    <p:restoredTop sz="94626"/>
  </p:normalViewPr>
  <p:slideViewPr>
    <p:cSldViewPr snapToGrid="0" snapToObjects="1">
      <p:cViewPr varScale="1">
        <p:scale>
          <a:sx n="93" d="100"/>
          <a:sy n="93" d="100"/>
        </p:scale>
        <p:origin x="21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323E1-404A-9047-805A-AD9065F2C140}" type="datetimeFigureOut">
              <a:rPr lang="en-US" smtClean="0"/>
              <a:t>3/25/22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310F6-1553-0B42-9D97-1194B94BC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84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5805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6137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4668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7173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4E8914C-F5C8-4445-8022-325056B6C05D}"/>
              </a:ext>
            </a:extLst>
          </p:cNvPr>
          <p:cNvPicPr>
            <a:picLocks/>
          </p:cNvPicPr>
          <p:nvPr userDrawn="1"/>
        </p:nvPicPr>
        <p:blipFill>
          <a:blip r:embed="rId2"/>
          <a:srcRect/>
          <a:stretch/>
        </p:blipFill>
        <p:spPr>
          <a:xfrm>
            <a:off x="5" y="0"/>
            <a:ext cx="1219199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9788" y="2473290"/>
            <a:ext cx="7515936" cy="2387600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9788" y="5097992"/>
            <a:ext cx="7515936" cy="35030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186" indent="0" algn="ctr">
              <a:buNone/>
              <a:defRPr sz="2000"/>
            </a:lvl2pPr>
            <a:lvl3pPr marL="914372" indent="0" algn="ctr">
              <a:buNone/>
              <a:defRPr sz="1801"/>
            </a:lvl3pPr>
            <a:lvl4pPr marL="1371560" indent="0" algn="ctr">
              <a:buNone/>
              <a:defRPr sz="1600"/>
            </a:lvl4pPr>
            <a:lvl5pPr marL="1828746" indent="0" algn="ctr">
              <a:buNone/>
              <a:defRPr sz="1600"/>
            </a:lvl5pPr>
            <a:lvl6pPr marL="2285933" indent="0" algn="ctr">
              <a:buNone/>
              <a:defRPr sz="1600"/>
            </a:lvl6pPr>
            <a:lvl7pPr marL="2743119" indent="0" algn="ctr">
              <a:buNone/>
              <a:defRPr sz="1600"/>
            </a:lvl7pPr>
            <a:lvl8pPr marL="3200307" indent="0" algn="ctr">
              <a:buNone/>
              <a:defRPr sz="1600"/>
            </a:lvl8pPr>
            <a:lvl9pPr marL="3657493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FFA491AA-FFCE-C043-8E57-3D1E24DB82A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78239" y="6014836"/>
            <a:ext cx="6077484" cy="216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1" b="0">
                <a:solidFill>
                  <a:schemeClr val="bg1"/>
                </a:solidFill>
              </a:defRPr>
            </a:lvl1pPr>
            <a:lvl2pPr marL="180969" indent="0">
              <a:buFontTx/>
              <a:buNone/>
              <a:defRPr>
                <a:solidFill>
                  <a:schemeClr val="bg1"/>
                </a:solidFill>
              </a:defRPr>
            </a:lvl2pPr>
            <a:lvl3pPr marL="357178" indent="0">
              <a:buFontTx/>
              <a:buNone/>
              <a:defRPr>
                <a:solidFill>
                  <a:schemeClr val="bg1"/>
                </a:solidFill>
              </a:defRPr>
            </a:lvl3pPr>
            <a:lvl4pPr marL="533384" indent="0">
              <a:buFontTx/>
              <a:buNone/>
              <a:defRPr>
                <a:solidFill>
                  <a:schemeClr val="bg1"/>
                </a:solidFill>
              </a:defRPr>
            </a:lvl4pPr>
            <a:lvl5pPr marL="66990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 presentation by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A0C8FC-F8BC-E14C-8491-8D49BB273A52}"/>
              </a:ext>
            </a:extLst>
          </p:cNvPr>
          <p:cNvCxnSpPr>
            <a:cxnSpLocks/>
          </p:cNvCxnSpPr>
          <p:nvPr userDrawn="1"/>
        </p:nvCxnSpPr>
        <p:spPr>
          <a:xfrm>
            <a:off x="2044846" y="5976001"/>
            <a:ext cx="0" cy="231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5955665-144D-F642-B7A8-9F19D43664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788" y="806208"/>
            <a:ext cx="2124921" cy="752184"/>
          </a:xfrm>
          <a:prstGeom prst="rect">
            <a:avLst/>
          </a:prstGeom>
        </p:spPr>
      </p:pic>
      <p:sp>
        <p:nvSpPr>
          <p:cNvPr id="24" name="Date Placeholder 39">
            <a:extLst>
              <a:ext uri="{FF2B5EF4-FFF2-40B4-BE49-F238E27FC236}">
                <a16:creationId xmlns:a16="http://schemas.microsoft.com/office/drawing/2014/main" id="{866C7F25-BB19-B84F-BB91-34AB7A58EF3E}"/>
              </a:ext>
            </a:extLst>
          </p:cNvPr>
          <p:cNvSpPr txBox="1">
            <a:spLocks/>
          </p:cNvSpPr>
          <p:nvPr userDrawn="1"/>
        </p:nvSpPr>
        <p:spPr>
          <a:xfrm>
            <a:off x="839791" y="5990983"/>
            <a:ext cx="1339724" cy="216000"/>
          </a:xfrm>
          <a:prstGeom prst="rect">
            <a:avLst/>
          </a:prstGeom>
        </p:spPr>
        <p:txBody>
          <a:bodyPr vert="horz" lIns="0" tIns="45721" rIns="0" bIns="45721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7F4D8B-2C60-204D-9B02-1DFCD1EE4145}" type="datetime1">
              <a:rPr lang="en-GB" sz="1600" smtClean="0"/>
              <a:t>25/03/2022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4123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landscap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</a:t>
            </a:r>
            <a:br>
              <a:rPr lang="en-GB" dirty="0"/>
            </a:br>
            <a:r>
              <a:rPr lang="en-GB" dirty="0"/>
              <a:t>Allowance for heading to span over 2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791" y="1520827"/>
            <a:ext cx="5756396" cy="4638012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7ACEDF0-2317-7D49-BA0B-C229BA7FBF8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70956" y="1520826"/>
            <a:ext cx="4762233" cy="3198813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1" b="1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8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</a:t>
            </a:r>
            <a:br>
              <a:rPr lang="en-GB" dirty="0"/>
            </a:br>
            <a:r>
              <a:rPr lang="en-GB" dirty="0"/>
              <a:t>Allowance for heading to span over 2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789" y="1520827"/>
            <a:ext cx="7569566" cy="4638012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7ACEDF0-2317-7D49-BA0B-C229BA7FBF8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554720" y="1530774"/>
            <a:ext cx="2978468" cy="463801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1" b="1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424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9261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761F4-9ADD-E84A-84E1-2821D3FA3D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667387"/>
            <a:ext cx="8447086" cy="612775"/>
          </a:xfrm>
        </p:spPr>
        <p:txBody>
          <a:bodyPr/>
          <a:lstStyle>
            <a:lvl1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dirty="0"/>
              <a:t>Click to edit Master title</a:t>
            </a:r>
            <a:br>
              <a:rPr lang="en-GB" dirty="0"/>
            </a:br>
            <a:r>
              <a:rPr lang="en-GB" dirty="0"/>
              <a:t>Allowance for heading to span over 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77214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landscap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</a:t>
            </a:r>
            <a:br>
              <a:rPr lang="en-GB" dirty="0"/>
            </a:br>
            <a:r>
              <a:rPr lang="en-GB" dirty="0"/>
              <a:t>Allowance for heading to span over 2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791" y="1520827"/>
            <a:ext cx="5756396" cy="4638012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7ACEDF0-2317-7D49-BA0B-C229BA7FBF8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70956" y="1520826"/>
            <a:ext cx="4762233" cy="3198813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1" b="1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616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</a:t>
            </a:r>
            <a:br>
              <a:rPr lang="en-GB" dirty="0"/>
            </a:br>
            <a:r>
              <a:rPr lang="en-GB" dirty="0"/>
              <a:t>Allowance for heading to span over 2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789" y="1520827"/>
            <a:ext cx="7569566" cy="4638012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7ACEDF0-2317-7D49-BA0B-C229BA7FBF8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554720" y="1530774"/>
            <a:ext cx="2978468" cy="463801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1" b="1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996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82230-362E-444A-BFE1-77023AC140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560100"/>
            <a:ext cx="8447086" cy="612775"/>
          </a:xfrm>
        </p:spPr>
        <p:txBody>
          <a:bodyPr/>
          <a:lstStyle>
            <a:lvl1pPr>
              <a:defRPr>
                <a:latin typeface="Helvetica Neue" panose="ADBE7F11322DDDBA6023" pitchFamily="2" charset="0"/>
                <a:ea typeface="Helvetica Neue" panose="02000503000000020004" pitchFamily="2" charset="0"/>
                <a:cs typeface="Helvetica Neue" panose="ADBE7F11322DDDBA002A" pitchFamily="2" charset="0"/>
              </a:defRPr>
            </a:lvl1pPr>
          </a:lstStyle>
          <a:p>
            <a:r>
              <a:rPr lang="en-GB" dirty="0"/>
              <a:t>Click to edit Master title</a:t>
            </a:r>
            <a:br>
              <a:rPr lang="en-GB" dirty="0"/>
            </a:br>
            <a:r>
              <a:rPr lang="en-GB" dirty="0"/>
              <a:t>Allowance for heading to span over 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455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91061E6-BAC7-B345-A5F9-B7365FB51AF5}"/>
              </a:ext>
            </a:extLst>
          </p:cNvPr>
          <p:cNvPicPr>
            <a:picLocks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7BEE7B2-EA63-0944-953E-A25B95FDF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8" y="1839450"/>
            <a:ext cx="9810660" cy="1589550"/>
          </a:xfrm>
        </p:spPr>
        <p:txBody>
          <a:bodyPr anchor="b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0154B60-1327-B443-A57C-1B92E352F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91" y="3666100"/>
            <a:ext cx="9810661" cy="77001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186" indent="0" algn="ctr">
              <a:buNone/>
              <a:defRPr sz="2000"/>
            </a:lvl2pPr>
            <a:lvl3pPr marL="914372" indent="0" algn="ctr">
              <a:buNone/>
              <a:defRPr sz="1801"/>
            </a:lvl3pPr>
            <a:lvl4pPr marL="1371560" indent="0" algn="ctr">
              <a:buNone/>
              <a:defRPr sz="1600"/>
            </a:lvl4pPr>
            <a:lvl5pPr marL="1828746" indent="0" algn="ctr">
              <a:buNone/>
              <a:defRPr sz="1600"/>
            </a:lvl5pPr>
            <a:lvl6pPr marL="2285933" indent="0" algn="ctr">
              <a:buNone/>
              <a:defRPr sz="1600"/>
            </a:lvl6pPr>
            <a:lvl7pPr marL="2743119" indent="0" algn="ctr">
              <a:buNone/>
              <a:defRPr sz="1600"/>
            </a:lvl7pPr>
            <a:lvl8pPr marL="3200307" indent="0" algn="ctr">
              <a:buNone/>
              <a:defRPr sz="1600"/>
            </a:lvl8pPr>
            <a:lvl9pPr marL="3657493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4E01EB-BAA4-6848-B4DC-82EAB6A133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0303" y="551518"/>
            <a:ext cx="1525132" cy="53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388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91061E6-BAC7-B345-A5F9-B7365FB51AF5}"/>
              </a:ext>
            </a:extLst>
          </p:cNvPr>
          <p:cNvPicPr>
            <a:picLocks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7BEE7B2-EA63-0944-953E-A25B95FDF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8" y="1839450"/>
            <a:ext cx="9810660" cy="1589550"/>
          </a:xfrm>
        </p:spPr>
        <p:txBody>
          <a:bodyPr anchor="b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0154B60-1327-B443-A57C-1B92E352F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91" y="3666100"/>
            <a:ext cx="9810661" cy="77001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186" indent="0" algn="ctr">
              <a:buNone/>
              <a:defRPr sz="2000"/>
            </a:lvl2pPr>
            <a:lvl3pPr marL="914372" indent="0" algn="ctr">
              <a:buNone/>
              <a:defRPr sz="1801"/>
            </a:lvl3pPr>
            <a:lvl4pPr marL="1371560" indent="0" algn="ctr">
              <a:buNone/>
              <a:defRPr sz="1600"/>
            </a:lvl4pPr>
            <a:lvl5pPr marL="1828746" indent="0" algn="ctr">
              <a:buNone/>
              <a:defRPr sz="1600"/>
            </a:lvl5pPr>
            <a:lvl6pPr marL="2285933" indent="0" algn="ctr">
              <a:buNone/>
              <a:defRPr sz="1600"/>
            </a:lvl6pPr>
            <a:lvl7pPr marL="2743119" indent="0" algn="ctr">
              <a:buNone/>
              <a:defRPr sz="1600"/>
            </a:lvl7pPr>
            <a:lvl8pPr marL="3200307" indent="0" algn="ctr">
              <a:buNone/>
              <a:defRPr sz="1600"/>
            </a:lvl8pPr>
            <a:lvl9pPr marL="3657493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4E01EB-BAA4-6848-B4DC-82EAB6A133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0303" y="551518"/>
            <a:ext cx="1525132" cy="53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4101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91061E6-BAC7-B345-A5F9-B7365FB51AF5}"/>
              </a:ext>
            </a:extLst>
          </p:cNvPr>
          <p:cNvPicPr>
            <a:picLocks/>
          </p:cNvPicPr>
          <p:nvPr userDrawn="1"/>
        </p:nvPicPr>
        <p:blipFill>
          <a:blip r:embed="rId2"/>
          <a:srcRect/>
          <a:stretch/>
        </p:blipFill>
        <p:spPr>
          <a:xfrm>
            <a:off x="5" y="0"/>
            <a:ext cx="12191998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7BEE7B2-EA63-0944-953E-A25B95FDF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8" y="1839450"/>
            <a:ext cx="9810660" cy="1589550"/>
          </a:xfrm>
        </p:spPr>
        <p:txBody>
          <a:bodyPr anchor="b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0154B60-1327-B443-A57C-1B92E352F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91" y="3666100"/>
            <a:ext cx="9810661" cy="77001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186" indent="0" algn="ctr">
              <a:buNone/>
              <a:defRPr sz="2000"/>
            </a:lvl2pPr>
            <a:lvl3pPr marL="914372" indent="0" algn="ctr">
              <a:buNone/>
              <a:defRPr sz="1801"/>
            </a:lvl3pPr>
            <a:lvl4pPr marL="1371560" indent="0" algn="ctr">
              <a:buNone/>
              <a:defRPr sz="1600"/>
            </a:lvl4pPr>
            <a:lvl5pPr marL="1828746" indent="0" algn="ctr">
              <a:buNone/>
              <a:defRPr sz="1600"/>
            </a:lvl5pPr>
            <a:lvl6pPr marL="2285933" indent="0" algn="ctr">
              <a:buNone/>
              <a:defRPr sz="1600"/>
            </a:lvl6pPr>
            <a:lvl7pPr marL="2743119" indent="0" algn="ctr">
              <a:buNone/>
              <a:defRPr sz="1600"/>
            </a:lvl7pPr>
            <a:lvl8pPr marL="3200307" indent="0" algn="ctr">
              <a:buNone/>
              <a:defRPr sz="1600"/>
            </a:lvl8pPr>
            <a:lvl9pPr marL="3657493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4E01EB-BAA4-6848-B4DC-82EAB6A133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0303" y="551518"/>
            <a:ext cx="1525132" cy="53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4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4E8914C-F5C8-4445-8022-325056B6C05D}"/>
              </a:ext>
            </a:extLst>
          </p:cNvPr>
          <p:cNvPicPr>
            <a:picLocks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9789" y="2473290"/>
            <a:ext cx="6428116" cy="2387600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9791" y="5097992"/>
            <a:ext cx="6341399" cy="35030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186" indent="0" algn="ctr">
              <a:buNone/>
              <a:defRPr sz="2000"/>
            </a:lvl2pPr>
            <a:lvl3pPr marL="914372" indent="0" algn="ctr">
              <a:buNone/>
              <a:defRPr sz="1801"/>
            </a:lvl3pPr>
            <a:lvl4pPr marL="1371560" indent="0" algn="ctr">
              <a:buNone/>
              <a:defRPr sz="1600"/>
            </a:lvl4pPr>
            <a:lvl5pPr marL="1828746" indent="0" algn="ctr">
              <a:buNone/>
              <a:defRPr sz="1600"/>
            </a:lvl5pPr>
            <a:lvl6pPr marL="2285933" indent="0" algn="ctr">
              <a:buNone/>
              <a:defRPr sz="1600"/>
            </a:lvl6pPr>
            <a:lvl7pPr marL="2743119" indent="0" algn="ctr">
              <a:buNone/>
              <a:defRPr sz="1600"/>
            </a:lvl7pPr>
            <a:lvl8pPr marL="3200307" indent="0" algn="ctr">
              <a:buNone/>
              <a:defRPr sz="1600"/>
            </a:lvl8pPr>
            <a:lvl9pPr marL="3657493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FFA491AA-FFCE-C043-8E57-3D1E24DB82A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78236" y="6014836"/>
            <a:ext cx="4902948" cy="216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1" b="0">
                <a:solidFill>
                  <a:schemeClr val="bg1"/>
                </a:solidFill>
              </a:defRPr>
            </a:lvl1pPr>
            <a:lvl2pPr marL="180969" indent="0">
              <a:buFontTx/>
              <a:buNone/>
              <a:defRPr>
                <a:solidFill>
                  <a:schemeClr val="bg1"/>
                </a:solidFill>
              </a:defRPr>
            </a:lvl2pPr>
            <a:lvl3pPr marL="357178" indent="0">
              <a:buFontTx/>
              <a:buNone/>
              <a:defRPr>
                <a:solidFill>
                  <a:schemeClr val="bg1"/>
                </a:solidFill>
              </a:defRPr>
            </a:lvl3pPr>
            <a:lvl4pPr marL="533384" indent="0">
              <a:buFontTx/>
              <a:buNone/>
              <a:defRPr>
                <a:solidFill>
                  <a:schemeClr val="bg1"/>
                </a:solidFill>
              </a:defRPr>
            </a:lvl4pPr>
            <a:lvl5pPr marL="66990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 presentation by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A0C8FC-F8BC-E14C-8491-8D49BB273A52}"/>
              </a:ext>
            </a:extLst>
          </p:cNvPr>
          <p:cNvCxnSpPr>
            <a:cxnSpLocks/>
          </p:cNvCxnSpPr>
          <p:nvPr userDrawn="1"/>
        </p:nvCxnSpPr>
        <p:spPr>
          <a:xfrm>
            <a:off x="2044846" y="5976001"/>
            <a:ext cx="0" cy="231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ate Placeholder 39">
            <a:extLst>
              <a:ext uri="{FF2B5EF4-FFF2-40B4-BE49-F238E27FC236}">
                <a16:creationId xmlns:a16="http://schemas.microsoft.com/office/drawing/2014/main" id="{866C7F25-BB19-B84F-BB91-34AB7A58EF3E}"/>
              </a:ext>
            </a:extLst>
          </p:cNvPr>
          <p:cNvSpPr txBox="1">
            <a:spLocks/>
          </p:cNvSpPr>
          <p:nvPr userDrawn="1"/>
        </p:nvSpPr>
        <p:spPr>
          <a:xfrm>
            <a:off x="839791" y="5990983"/>
            <a:ext cx="1339724" cy="216000"/>
          </a:xfrm>
          <a:prstGeom prst="rect">
            <a:avLst/>
          </a:prstGeom>
        </p:spPr>
        <p:txBody>
          <a:bodyPr vert="horz" lIns="0" tIns="45721" rIns="0" bIns="45721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AE0E71-E2E3-4A44-8360-1EDD7E4079BA}" type="datetime1">
              <a:rPr lang="en-GB" sz="1600" smtClean="0"/>
              <a:t>25/03/2022</a:t>
            </a:fld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B30D51-1C88-D84B-B986-A8AB4A7D69B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788" y="806208"/>
            <a:ext cx="2124921" cy="75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7264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91061E6-BAC7-B345-A5F9-B7365FB51AF5}"/>
              </a:ext>
            </a:extLst>
          </p:cNvPr>
          <p:cNvPicPr>
            <a:picLocks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7BEE7B2-EA63-0944-953E-A25B95FDF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8" y="1839450"/>
            <a:ext cx="9810660" cy="1589550"/>
          </a:xfrm>
        </p:spPr>
        <p:txBody>
          <a:bodyPr anchor="b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0154B60-1327-B443-A57C-1B92E352F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91" y="3666100"/>
            <a:ext cx="9810661" cy="77001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186" indent="0" algn="ctr">
              <a:buNone/>
              <a:defRPr sz="2000"/>
            </a:lvl2pPr>
            <a:lvl3pPr marL="914372" indent="0" algn="ctr">
              <a:buNone/>
              <a:defRPr sz="1801"/>
            </a:lvl3pPr>
            <a:lvl4pPr marL="1371560" indent="0" algn="ctr">
              <a:buNone/>
              <a:defRPr sz="1600"/>
            </a:lvl4pPr>
            <a:lvl5pPr marL="1828746" indent="0" algn="ctr">
              <a:buNone/>
              <a:defRPr sz="1600"/>
            </a:lvl5pPr>
            <a:lvl6pPr marL="2285933" indent="0" algn="ctr">
              <a:buNone/>
              <a:defRPr sz="1600"/>
            </a:lvl6pPr>
            <a:lvl7pPr marL="2743119" indent="0" algn="ctr">
              <a:buNone/>
              <a:defRPr sz="1600"/>
            </a:lvl7pPr>
            <a:lvl8pPr marL="3200307" indent="0" algn="ctr">
              <a:buNone/>
              <a:defRPr sz="1600"/>
            </a:lvl8pPr>
            <a:lvl9pPr marL="3657493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4E01EB-BAA4-6848-B4DC-82EAB6A133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0303" y="551518"/>
            <a:ext cx="1525132" cy="53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359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ext and landscape image">
  <p:cSld name="2_Text and landscape imag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>
            <a:spLocks noGrp="1"/>
          </p:cNvSpPr>
          <p:nvPr>
            <p:ph type="title"/>
          </p:nvPr>
        </p:nvSpPr>
        <p:spPr>
          <a:xfrm>
            <a:off x="839789" y="667387"/>
            <a:ext cx="8447086" cy="61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body" idx="1"/>
          </p:nvPr>
        </p:nvSpPr>
        <p:spPr>
          <a:xfrm>
            <a:off x="839791" y="1520827"/>
            <a:ext cx="5756396" cy="463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b="0"/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>
            <a:spLocks noGrp="1"/>
          </p:cNvSpPr>
          <p:nvPr>
            <p:ph type="pic" idx="2"/>
          </p:nvPr>
        </p:nvSpPr>
        <p:spPr>
          <a:xfrm>
            <a:off x="6770956" y="1520826"/>
            <a:ext cx="4762233" cy="3198813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41624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4E8914C-F5C8-4445-8022-325056B6C05D}"/>
              </a:ext>
            </a:extLst>
          </p:cNvPr>
          <p:cNvPicPr>
            <a:picLocks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9788" y="2473290"/>
            <a:ext cx="6806489" cy="2387600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9791" y="5097992"/>
            <a:ext cx="6609417" cy="35030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186" indent="0" algn="ctr">
              <a:buNone/>
              <a:defRPr sz="2000"/>
            </a:lvl2pPr>
            <a:lvl3pPr marL="914372" indent="0" algn="ctr">
              <a:buNone/>
              <a:defRPr sz="1801"/>
            </a:lvl3pPr>
            <a:lvl4pPr marL="1371560" indent="0" algn="ctr">
              <a:buNone/>
              <a:defRPr sz="1600"/>
            </a:lvl4pPr>
            <a:lvl5pPr marL="1828746" indent="0" algn="ctr">
              <a:buNone/>
              <a:defRPr sz="1600"/>
            </a:lvl5pPr>
            <a:lvl6pPr marL="2285933" indent="0" algn="ctr">
              <a:buNone/>
              <a:defRPr sz="1600"/>
            </a:lvl6pPr>
            <a:lvl7pPr marL="2743119" indent="0" algn="ctr">
              <a:buNone/>
              <a:defRPr sz="1600"/>
            </a:lvl7pPr>
            <a:lvl8pPr marL="3200307" indent="0" algn="ctr">
              <a:buNone/>
              <a:defRPr sz="1600"/>
            </a:lvl8pPr>
            <a:lvl9pPr marL="3657493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FFA491AA-FFCE-C043-8E57-3D1E24DB82A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78236" y="6014836"/>
            <a:ext cx="5115787" cy="216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1" b="0">
                <a:solidFill>
                  <a:schemeClr val="bg1"/>
                </a:solidFill>
              </a:defRPr>
            </a:lvl1pPr>
            <a:lvl2pPr marL="180969" indent="0">
              <a:buFontTx/>
              <a:buNone/>
              <a:defRPr>
                <a:solidFill>
                  <a:schemeClr val="bg1"/>
                </a:solidFill>
              </a:defRPr>
            </a:lvl2pPr>
            <a:lvl3pPr marL="357178" indent="0">
              <a:buFontTx/>
              <a:buNone/>
              <a:defRPr>
                <a:solidFill>
                  <a:schemeClr val="bg1"/>
                </a:solidFill>
              </a:defRPr>
            </a:lvl3pPr>
            <a:lvl4pPr marL="533384" indent="0">
              <a:buFontTx/>
              <a:buNone/>
              <a:defRPr>
                <a:solidFill>
                  <a:schemeClr val="bg1"/>
                </a:solidFill>
              </a:defRPr>
            </a:lvl4pPr>
            <a:lvl5pPr marL="66990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 presentation by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A0C8FC-F8BC-E14C-8491-8D49BB273A52}"/>
              </a:ext>
            </a:extLst>
          </p:cNvPr>
          <p:cNvCxnSpPr>
            <a:cxnSpLocks/>
          </p:cNvCxnSpPr>
          <p:nvPr userDrawn="1"/>
        </p:nvCxnSpPr>
        <p:spPr>
          <a:xfrm>
            <a:off x="2044846" y="5976001"/>
            <a:ext cx="0" cy="231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ate Placeholder 39">
            <a:extLst>
              <a:ext uri="{FF2B5EF4-FFF2-40B4-BE49-F238E27FC236}">
                <a16:creationId xmlns:a16="http://schemas.microsoft.com/office/drawing/2014/main" id="{866C7F25-BB19-B84F-BB91-34AB7A58EF3E}"/>
              </a:ext>
            </a:extLst>
          </p:cNvPr>
          <p:cNvSpPr txBox="1">
            <a:spLocks/>
          </p:cNvSpPr>
          <p:nvPr userDrawn="1"/>
        </p:nvSpPr>
        <p:spPr>
          <a:xfrm>
            <a:off x="839791" y="5990983"/>
            <a:ext cx="1339724" cy="216000"/>
          </a:xfrm>
          <a:prstGeom prst="rect">
            <a:avLst/>
          </a:prstGeom>
        </p:spPr>
        <p:txBody>
          <a:bodyPr vert="horz" lIns="0" tIns="45721" rIns="0" bIns="45721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B89675-1F3E-8A49-A7D5-14AF1E428D44}" type="datetime1">
              <a:rPr lang="en-GB" sz="1600" smtClean="0"/>
              <a:t>25/03/2022</a:t>
            </a:fld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86E8EE-4B91-B84E-ADB0-4C4AD2DE40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788" y="806208"/>
            <a:ext cx="2124921" cy="75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44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DFB2CED1-F602-3443-891F-03DEDF624910}"/>
              </a:ext>
            </a:extLst>
          </p:cNvPr>
          <p:cNvPicPr>
            <a:picLocks/>
          </p:cNvPicPr>
          <p:nvPr userDrawn="1"/>
        </p:nvPicPr>
        <p:blipFill>
          <a:blip r:embed="rId2"/>
          <a:srcRect/>
          <a:stretch/>
        </p:blipFill>
        <p:spPr>
          <a:xfrm>
            <a:off x="5" y="0"/>
            <a:ext cx="1219199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9788" y="2473290"/>
            <a:ext cx="9752473" cy="2387600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9791" y="5097992"/>
            <a:ext cx="9810661" cy="35030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186" indent="0" algn="ctr">
              <a:buNone/>
              <a:defRPr sz="2000"/>
            </a:lvl2pPr>
            <a:lvl3pPr marL="914372" indent="0" algn="ctr">
              <a:buNone/>
              <a:defRPr sz="1801"/>
            </a:lvl3pPr>
            <a:lvl4pPr marL="1371560" indent="0" algn="ctr">
              <a:buNone/>
              <a:defRPr sz="1600"/>
            </a:lvl4pPr>
            <a:lvl5pPr marL="1828746" indent="0" algn="ctr">
              <a:buNone/>
              <a:defRPr sz="1600"/>
            </a:lvl5pPr>
            <a:lvl6pPr marL="2285933" indent="0" algn="ctr">
              <a:buNone/>
              <a:defRPr sz="1600"/>
            </a:lvl6pPr>
            <a:lvl7pPr marL="2743119" indent="0" algn="ctr">
              <a:buNone/>
              <a:defRPr sz="1600"/>
            </a:lvl7pPr>
            <a:lvl8pPr marL="3200307" indent="0" algn="ctr">
              <a:buNone/>
              <a:defRPr sz="1600"/>
            </a:lvl8pPr>
            <a:lvl9pPr marL="3657493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FFA491AA-FFCE-C043-8E57-3D1E24DB82A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78239" y="6015328"/>
            <a:ext cx="8281900" cy="216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1" b="0">
                <a:solidFill>
                  <a:schemeClr val="bg1"/>
                </a:solidFill>
              </a:defRPr>
            </a:lvl1pPr>
            <a:lvl2pPr marL="180969" indent="0">
              <a:buFontTx/>
              <a:buNone/>
              <a:defRPr>
                <a:solidFill>
                  <a:schemeClr val="bg1"/>
                </a:solidFill>
              </a:defRPr>
            </a:lvl2pPr>
            <a:lvl3pPr marL="357178" indent="0">
              <a:buFontTx/>
              <a:buNone/>
              <a:defRPr>
                <a:solidFill>
                  <a:schemeClr val="bg1"/>
                </a:solidFill>
              </a:defRPr>
            </a:lvl3pPr>
            <a:lvl4pPr marL="533384" indent="0">
              <a:buFontTx/>
              <a:buNone/>
              <a:defRPr>
                <a:solidFill>
                  <a:schemeClr val="bg1"/>
                </a:solidFill>
              </a:defRPr>
            </a:lvl4pPr>
            <a:lvl5pPr marL="66990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 presentation by</a:t>
            </a:r>
          </a:p>
        </p:txBody>
      </p:sp>
      <p:sp>
        <p:nvSpPr>
          <p:cNvPr id="40" name="Date Placeholder 39">
            <a:extLst>
              <a:ext uri="{FF2B5EF4-FFF2-40B4-BE49-F238E27FC236}">
                <a16:creationId xmlns:a16="http://schemas.microsoft.com/office/drawing/2014/main" id="{D27978EC-FEED-D547-806F-8C9507BB2B4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9791" y="5990748"/>
            <a:ext cx="1339724" cy="216000"/>
          </a:xfrm>
        </p:spPr>
        <p:txBody>
          <a:bodyPr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fld id="{2F5E4B93-92A2-AE4B-8FB5-D5357F295E92}" type="datetime1">
              <a:rPr lang="en-GB" smtClean="0"/>
              <a:t>25/03/2022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474A81-573F-054D-92FA-1528243B4B4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788" y="806208"/>
            <a:ext cx="2124921" cy="75218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AF761A-0D65-FF44-AFC3-73EC32F63A4E}"/>
              </a:ext>
            </a:extLst>
          </p:cNvPr>
          <p:cNvCxnSpPr>
            <a:cxnSpLocks/>
          </p:cNvCxnSpPr>
          <p:nvPr userDrawn="1"/>
        </p:nvCxnSpPr>
        <p:spPr>
          <a:xfrm>
            <a:off x="2044846" y="5976001"/>
            <a:ext cx="0" cy="231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34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DFB2CED1-F602-3443-891F-03DEDF624910}"/>
              </a:ext>
            </a:extLst>
          </p:cNvPr>
          <p:cNvPicPr>
            <a:picLocks/>
          </p:cNvPicPr>
          <p:nvPr userDrawn="1"/>
        </p:nvPicPr>
        <p:blipFill>
          <a:blip r:embed="rId2"/>
          <a:srcRect/>
          <a:stretch/>
        </p:blipFill>
        <p:spPr>
          <a:xfrm>
            <a:off x="1809" y="3"/>
            <a:ext cx="12188386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9791" y="2473290"/>
            <a:ext cx="7689356" cy="2387600"/>
          </a:xfrm>
        </p:spPr>
        <p:txBody>
          <a:bodyPr anchor="b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9791" y="5097992"/>
            <a:ext cx="7381929" cy="35030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186" indent="0" algn="ctr">
              <a:buNone/>
              <a:defRPr sz="2000"/>
            </a:lvl2pPr>
            <a:lvl3pPr marL="914372" indent="0" algn="ctr">
              <a:buNone/>
              <a:defRPr sz="1801"/>
            </a:lvl3pPr>
            <a:lvl4pPr marL="1371560" indent="0" algn="ctr">
              <a:buNone/>
              <a:defRPr sz="1600"/>
            </a:lvl4pPr>
            <a:lvl5pPr marL="1828746" indent="0" algn="ctr">
              <a:buNone/>
              <a:defRPr sz="1600"/>
            </a:lvl5pPr>
            <a:lvl6pPr marL="2285933" indent="0" algn="ctr">
              <a:buNone/>
              <a:defRPr sz="1600"/>
            </a:lvl6pPr>
            <a:lvl7pPr marL="2743119" indent="0" algn="ctr">
              <a:buNone/>
              <a:defRPr sz="1600"/>
            </a:lvl7pPr>
            <a:lvl8pPr marL="3200307" indent="0" algn="ctr">
              <a:buNone/>
              <a:defRPr sz="1600"/>
            </a:lvl8pPr>
            <a:lvl9pPr marL="3657493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FFA491AA-FFCE-C043-8E57-3D1E24DB82A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78236" y="6015328"/>
            <a:ext cx="6250905" cy="216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1" b="0">
                <a:solidFill>
                  <a:schemeClr val="bg1"/>
                </a:solidFill>
              </a:defRPr>
            </a:lvl1pPr>
            <a:lvl2pPr marL="180969" indent="0">
              <a:buFontTx/>
              <a:buNone/>
              <a:defRPr>
                <a:solidFill>
                  <a:schemeClr val="bg1"/>
                </a:solidFill>
              </a:defRPr>
            </a:lvl2pPr>
            <a:lvl3pPr marL="357178" indent="0">
              <a:buFontTx/>
              <a:buNone/>
              <a:defRPr>
                <a:solidFill>
                  <a:schemeClr val="bg1"/>
                </a:solidFill>
              </a:defRPr>
            </a:lvl3pPr>
            <a:lvl4pPr marL="533384" indent="0">
              <a:buFontTx/>
              <a:buNone/>
              <a:defRPr>
                <a:solidFill>
                  <a:schemeClr val="bg1"/>
                </a:solidFill>
              </a:defRPr>
            </a:lvl4pPr>
            <a:lvl5pPr marL="66990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 presentation by</a:t>
            </a:r>
          </a:p>
        </p:txBody>
      </p:sp>
      <p:sp>
        <p:nvSpPr>
          <p:cNvPr id="40" name="Date Placeholder 39">
            <a:extLst>
              <a:ext uri="{FF2B5EF4-FFF2-40B4-BE49-F238E27FC236}">
                <a16:creationId xmlns:a16="http://schemas.microsoft.com/office/drawing/2014/main" id="{D27978EC-FEED-D547-806F-8C9507BB2B4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9791" y="5990748"/>
            <a:ext cx="1339724" cy="216000"/>
          </a:xfrm>
        </p:spPr>
        <p:txBody>
          <a:bodyPr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fld id="{09B8066E-8C2A-8A47-85CC-0B477FE4A559}" type="datetime1">
              <a:rPr lang="en-GB" smtClean="0"/>
              <a:t>25/03/2022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474A81-573F-054D-92FA-1528243B4B4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788" y="806208"/>
            <a:ext cx="2124921" cy="75218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F544B9-31AD-3D41-BB4A-D601B1976454}"/>
              </a:ext>
            </a:extLst>
          </p:cNvPr>
          <p:cNvCxnSpPr>
            <a:cxnSpLocks/>
          </p:cNvCxnSpPr>
          <p:nvPr userDrawn="1"/>
        </p:nvCxnSpPr>
        <p:spPr>
          <a:xfrm>
            <a:off x="2044846" y="5976001"/>
            <a:ext cx="0" cy="231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182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DFB2CED1-F602-3443-891F-03DEDF624910}"/>
              </a:ext>
            </a:extLst>
          </p:cNvPr>
          <p:cNvPicPr>
            <a:picLocks/>
          </p:cNvPicPr>
          <p:nvPr userDrawn="1"/>
        </p:nvPicPr>
        <p:blipFill>
          <a:blip r:embed="rId2"/>
          <a:srcRect/>
          <a:stretch/>
        </p:blipFill>
        <p:spPr>
          <a:xfrm>
            <a:off x="5" y="2"/>
            <a:ext cx="12191998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9791" y="2473290"/>
            <a:ext cx="7689356" cy="2387600"/>
          </a:xfrm>
        </p:spPr>
        <p:txBody>
          <a:bodyPr anchor="b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9791" y="5097992"/>
            <a:ext cx="7381929" cy="35030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186" indent="0" algn="ctr">
              <a:buNone/>
              <a:defRPr sz="2000"/>
            </a:lvl2pPr>
            <a:lvl3pPr marL="914372" indent="0" algn="ctr">
              <a:buNone/>
              <a:defRPr sz="1801"/>
            </a:lvl3pPr>
            <a:lvl4pPr marL="1371560" indent="0" algn="ctr">
              <a:buNone/>
              <a:defRPr sz="1600"/>
            </a:lvl4pPr>
            <a:lvl5pPr marL="1828746" indent="0" algn="ctr">
              <a:buNone/>
              <a:defRPr sz="1600"/>
            </a:lvl5pPr>
            <a:lvl6pPr marL="2285933" indent="0" algn="ctr">
              <a:buNone/>
              <a:defRPr sz="1600"/>
            </a:lvl6pPr>
            <a:lvl7pPr marL="2743119" indent="0" algn="ctr">
              <a:buNone/>
              <a:defRPr sz="1600"/>
            </a:lvl7pPr>
            <a:lvl8pPr marL="3200307" indent="0" algn="ctr">
              <a:buNone/>
              <a:defRPr sz="1600"/>
            </a:lvl8pPr>
            <a:lvl9pPr marL="3657493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FFA491AA-FFCE-C043-8E57-3D1E24DB82A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78236" y="6015328"/>
            <a:ext cx="6250905" cy="216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1" b="0">
                <a:solidFill>
                  <a:schemeClr val="bg1"/>
                </a:solidFill>
              </a:defRPr>
            </a:lvl1pPr>
            <a:lvl2pPr marL="180969" indent="0">
              <a:buFontTx/>
              <a:buNone/>
              <a:defRPr>
                <a:solidFill>
                  <a:schemeClr val="bg1"/>
                </a:solidFill>
              </a:defRPr>
            </a:lvl2pPr>
            <a:lvl3pPr marL="357178" indent="0">
              <a:buFontTx/>
              <a:buNone/>
              <a:defRPr>
                <a:solidFill>
                  <a:schemeClr val="bg1"/>
                </a:solidFill>
              </a:defRPr>
            </a:lvl3pPr>
            <a:lvl4pPr marL="533384" indent="0">
              <a:buFontTx/>
              <a:buNone/>
              <a:defRPr>
                <a:solidFill>
                  <a:schemeClr val="bg1"/>
                </a:solidFill>
              </a:defRPr>
            </a:lvl4pPr>
            <a:lvl5pPr marL="66990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 presentation by</a:t>
            </a:r>
          </a:p>
        </p:txBody>
      </p:sp>
      <p:sp>
        <p:nvSpPr>
          <p:cNvPr id="40" name="Date Placeholder 39">
            <a:extLst>
              <a:ext uri="{FF2B5EF4-FFF2-40B4-BE49-F238E27FC236}">
                <a16:creationId xmlns:a16="http://schemas.microsoft.com/office/drawing/2014/main" id="{D27978EC-FEED-D547-806F-8C9507BB2B4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9791" y="5990748"/>
            <a:ext cx="1339724" cy="216000"/>
          </a:xfrm>
        </p:spPr>
        <p:txBody>
          <a:bodyPr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fld id="{09B8066E-8C2A-8A47-85CC-0B477FE4A559}" type="datetime1">
              <a:rPr lang="en-GB" smtClean="0"/>
              <a:t>25/03/2022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474A81-573F-054D-92FA-1528243B4B4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788" y="806208"/>
            <a:ext cx="2124921" cy="75218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C48384-EFB8-C847-B614-B51B78272A7F}"/>
              </a:ext>
            </a:extLst>
          </p:cNvPr>
          <p:cNvCxnSpPr>
            <a:cxnSpLocks/>
          </p:cNvCxnSpPr>
          <p:nvPr userDrawn="1"/>
        </p:nvCxnSpPr>
        <p:spPr>
          <a:xfrm>
            <a:off x="2044846" y="5976001"/>
            <a:ext cx="0" cy="231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153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DFB2CED1-F602-3443-891F-03DEDF624910}"/>
              </a:ext>
            </a:extLst>
          </p:cNvPr>
          <p:cNvPicPr>
            <a:picLocks/>
          </p:cNvPicPr>
          <p:nvPr userDrawn="1"/>
        </p:nvPicPr>
        <p:blipFill>
          <a:blip r:embed="rId2"/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9789" y="2473290"/>
            <a:ext cx="6049742" cy="2387600"/>
          </a:xfrm>
        </p:spPr>
        <p:txBody>
          <a:bodyPr anchor="b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9790" y="5097992"/>
            <a:ext cx="6443879" cy="35030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186" indent="0" algn="ctr">
              <a:buNone/>
              <a:defRPr sz="2000"/>
            </a:lvl2pPr>
            <a:lvl3pPr marL="914372" indent="0" algn="ctr">
              <a:buNone/>
              <a:defRPr sz="1801"/>
            </a:lvl3pPr>
            <a:lvl4pPr marL="1371560" indent="0" algn="ctr">
              <a:buNone/>
              <a:defRPr sz="1600"/>
            </a:lvl4pPr>
            <a:lvl5pPr marL="1828746" indent="0" algn="ctr">
              <a:buNone/>
              <a:defRPr sz="1600"/>
            </a:lvl5pPr>
            <a:lvl6pPr marL="2285933" indent="0" algn="ctr">
              <a:buNone/>
              <a:defRPr sz="1600"/>
            </a:lvl6pPr>
            <a:lvl7pPr marL="2743119" indent="0" algn="ctr">
              <a:buNone/>
              <a:defRPr sz="1600"/>
            </a:lvl7pPr>
            <a:lvl8pPr marL="3200307" indent="0" algn="ctr">
              <a:buNone/>
              <a:defRPr sz="1600"/>
            </a:lvl8pPr>
            <a:lvl9pPr marL="3657493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FFA491AA-FFCE-C043-8E57-3D1E24DB82A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78238" y="6015328"/>
            <a:ext cx="6101134" cy="216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1" b="0">
                <a:solidFill>
                  <a:schemeClr val="bg1"/>
                </a:solidFill>
              </a:defRPr>
            </a:lvl1pPr>
            <a:lvl2pPr marL="180969" indent="0">
              <a:buFontTx/>
              <a:buNone/>
              <a:defRPr>
                <a:solidFill>
                  <a:schemeClr val="bg1"/>
                </a:solidFill>
              </a:defRPr>
            </a:lvl2pPr>
            <a:lvl3pPr marL="357178" indent="0">
              <a:buFontTx/>
              <a:buNone/>
              <a:defRPr>
                <a:solidFill>
                  <a:schemeClr val="bg1"/>
                </a:solidFill>
              </a:defRPr>
            </a:lvl3pPr>
            <a:lvl4pPr marL="533384" indent="0">
              <a:buFontTx/>
              <a:buNone/>
              <a:defRPr>
                <a:solidFill>
                  <a:schemeClr val="bg1"/>
                </a:solidFill>
              </a:defRPr>
            </a:lvl4pPr>
            <a:lvl5pPr marL="66990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 presentation by</a:t>
            </a:r>
          </a:p>
        </p:txBody>
      </p:sp>
      <p:sp>
        <p:nvSpPr>
          <p:cNvPr id="40" name="Date Placeholder 39">
            <a:extLst>
              <a:ext uri="{FF2B5EF4-FFF2-40B4-BE49-F238E27FC236}">
                <a16:creationId xmlns:a16="http://schemas.microsoft.com/office/drawing/2014/main" id="{D27978EC-FEED-D547-806F-8C9507BB2B4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9791" y="5990748"/>
            <a:ext cx="1339724" cy="216000"/>
          </a:xfrm>
        </p:spPr>
        <p:txBody>
          <a:bodyPr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fld id="{E39C396C-E9B4-F84D-A5A0-82A30B0D72CD}" type="datetime1">
              <a:rPr lang="en-GB" smtClean="0"/>
              <a:t>25/03/2022</a:t>
            </a:fld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A0C8FC-F8BC-E14C-8491-8D49BB273A52}"/>
              </a:ext>
            </a:extLst>
          </p:cNvPr>
          <p:cNvCxnSpPr>
            <a:cxnSpLocks/>
          </p:cNvCxnSpPr>
          <p:nvPr userDrawn="1"/>
        </p:nvCxnSpPr>
        <p:spPr>
          <a:xfrm>
            <a:off x="2044846" y="5976001"/>
            <a:ext cx="0" cy="231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AD474A81-573F-054D-92FA-1528243B4B4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788" y="806208"/>
            <a:ext cx="2124921" cy="75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4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7 - Insert own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60CBDBE-653B-0E46-98D2-7967FA83715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Click to insert </a:t>
            </a:r>
            <a:br>
              <a:rPr lang="en-US" dirty="0"/>
            </a:br>
            <a:r>
              <a:rPr lang="en-US" dirty="0"/>
              <a:t>background picture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4ED97BF-6115-BD4B-993D-C8F2187EE7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9388" y="195263"/>
            <a:ext cx="4910137" cy="6467475"/>
          </a:xfrm>
          <a:gradFill>
            <a:gsLst>
              <a:gs pos="0">
                <a:schemeClr val="tx1">
                  <a:alpha val="90000"/>
                </a:schemeClr>
              </a:gs>
              <a:gs pos="100000">
                <a:schemeClr val="accent1">
                  <a:alpha val="90000"/>
                </a:schemeClr>
              </a:gs>
            </a:gsLst>
            <a:lin ang="2700000" scaled="1"/>
          </a:gra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9789" y="2061148"/>
            <a:ext cx="3867124" cy="2047558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</a:t>
            </a:r>
            <a:br>
              <a:rPr lang="en-GB" dirty="0"/>
            </a:br>
            <a:r>
              <a:rPr lang="en-GB" dirty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9788" y="4345806"/>
            <a:ext cx="3867122" cy="778154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186" indent="0" algn="ctr">
              <a:buNone/>
              <a:defRPr sz="2000"/>
            </a:lvl2pPr>
            <a:lvl3pPr marL="914372" indent="0" algn="ctr">
              <a:buNone/>
              <a:defRPr sz="1801"/>
            </a:lvl3pPr>
            <a:lvl4pPr marL="1371560" indent="0" algn="ctr">
              <a:buNone/>
              <a:defRPr sz="1600"/>
            </a:lvl4pPr>
            <a:lvl5pPr marL="1828746" indent="0" algn="ctr">
              <a:buNone/>
              <a:defRPr sz="1600"/>
            </a:lvl5pPr>
            <a:lvl6pPr marL="2285933" indent="0" algn="ctr">
              <a:buNone/>
              <a:defRPr sz="1600"/>
            </a:lvl6pPr>
            <a:lvl7pPr marL="2743119" indent="0" algn="ctr">
              <a:buNone/>
              <a:defRPr sz="1600"/>
            </a:lvl7pPr>
            <a:lvl8pPr marL="3200307" indent="0" algn="ctr">
              <a:buNone/>
              <a:defRPr sz="1600"/>
            </a:lvl8pPr>
            <a:lvl9pPr marL="3657493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FFA491AA-FFCE-C043-8E57-3D1E24DB82A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791" y="5361060"/>
            <a:ext cx="3957065" cy="216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1" b="0">
                <a:solidFill>
                  <a:schemeClr val="bg1"/>
                </a:solidFill>
              </a:defRPr>
            </a:lvl1pPr>
            <a:lvl2pPr marL="180969" indent="0">
              <a:buFontTx/>
              <a:buNone/>
              <a:defRPr>
                <a:solidFill>
                  <a:schemeClr val="bg1"/>
                </a:solidFill>
              </a:defRPr>
            </a:lvl2pPr>
            <a:lvl3pPr marL="357178" indent="0">
              <a:buFontTx/>
              <a:buNone/>
              <a:defRPr>
                <a:solidFill>
                  <a:schemeClr val="bg1"/>
                </a:solidFill>
              </a:defRPr>
            </a:lvl3pPr>
            <a:lvl4pPr marL="533384" indent="0">
              <a:buFontTx/>
              <a:buNone/>
              <a:defRPr>
                <a:solidFill>
                  <a:schemeClr val="bg1"/>
                </a:solidFill>
              </a:defRPr>
            </a:lvl4pPr>
            <a:lvl5pPr marL="66990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 presentation by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4D073DA-84B7-4A42-88D8-9D284311B14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788" y="806208"/>
            <a:ext cx="2124921" cy="752184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904F43E-0FCE-6A46-8B17-A97CDC41E5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9791" y="5976320"/>
            <a:ext cx="1657349" cy="304800"/>
          </a:xfrm>
        </p:spPr>
        <p:txBody>
          <a:bodyPr/>
          <a:lstStyle>
            <a:lvl1pPr marL="0" indent="0" algn="l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fld id="{0FD4C8A1-BAA2-224E-9ADB-73A49FF76432}" type="datetime1">
              <a:rPr lang="en-GB" smtClean="0"/>
              <a:t>22/10/2019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3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pa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9" y="667387"/>
            <a:ext cx="8447086" cy="612775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</a:t>
            </a:r>
            <a:br>
              <a:rPr lang="en-GB" dirty="0"/>
            </a:br>
            <a:r>
              <a:rPr lang="en-GB" dirty="0"/>
              <a:t>Allowance for heading to span over 2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b="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155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88A988C-8FC5-B140-870C-808D2E6BF37E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9789" y="667387"/>
            <a:ext cx="8447086" cy="6127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GB" dirty="0"/>
              <a:t>Click to edit Master title</a:t>
            </a:r>
            <a:br>
              <a:rPr lang="en-GB" dirty="0"/>
            </a:br>
            <a:r>
              <a:rPr lang="en-GB" dirty="0"/>
              <a:t>Allowance for heading to span over 2 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520826"/>
            <a:ext cx="10693401" cy="46380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3656D3-FE2B-6A44-92B0-3F68D7B9A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00669" y="6339812"/>
            <a:ext cx="41148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ED4E42-D5D3-FC44-A366-76B79312A7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68000" y="6339811"/>
            <a:ext cx="10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76741DC-DF85-3048-BB35-B30D52CEE7DA}" type="datetime1">
              <a:rPr lang="en-GB" smtClean="0"/>
              <a:t>25/03/2022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82DB7DE-CC3B-5147-AE8D-3109A1875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3192" y="6339811"/>
            <a:ext cx="323849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|  </a:t>
            </a:r>
            <a:fld id="{A134C65A-A9BE-9F48-B07C-F2CA02A2F78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8500E30-7857-7640-A456-05EB959AEF0B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0303" y="549157"/>
            <a:ext cx="1525132" cy="53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48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8" r:id="rId4"/>
    <p:sldLayoutId id="2147483670" r:id="rId5"/>
    <p:sldLayoutId id="2147483706" r:id="rId6"/>
    <p:sldLayoutId id="2147483689" r:id="rId7"/>
    <p:sldLayoutId id="2147483693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678" r:id="rId14"/>
    <p:sldLayoutId id="2147483680" r:id="rId15"/>
    <p:sldLayoutId id="2147483694" r:id="rId16"/>
    <p:sldLayoutId id="2147483663" r:id="rId17"/>
    <p:sldLayoutId id="2147483690" r:id="rId18"/>
    <p:sldLayoutId id="2147483691" r:id="rId19"/>
    <p:sldLayoutId id="2147483692" r:id="rId20"/>
    <p:sldLayoutId id="2147483707" r:id="rId21"/>
  </p:sldLayoutIdLst>
  <p:hf hdr="0"/>
  <p:txStyles>
    <p:titleStyle>
      <a:lvl1pPr algn="l" defTabSz="914372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180969" indent="-180969" algn="l" defTabSz="914372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/>
        </a:buClr>
        <a:buFont typeface="Arial" panose="020B0604020202020204" pitchFamily="34" charset="0"/>
        <a:buChar char="•"/>
        <a:tabLst/>
        <a:defRPr sz="2000" b="0" kern="1200">
          <a:solidFill>
            <a:schemeClr val="tx2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357178" indent="-176208" algn="l" defTabSz="914372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/>
        </a:buClr>
        <a:buFont typeface="Arial" panose="020B0604020202020204" pitchFamily="34" charset="0"/>
        <a:buChar char="•"/>
        <a:tabLst/>
        <a:defRPr sz="1801" kern="1200">
          <a:solidFill>
            <a:schemeClr val="tx2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493699" indent="-136521" algn="l" defTabSz="914372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/>
        </a:buClr>
        <a:buFont typeface="Arial" panose="020B0604020202020204" pitchFamily="34" charset="0"/>
        <a:buChar char="•"/>
        <a:tabLst/>
        <a:defRPr sz="1600" kern="1200">
          <a:solidFill>
            <a:schemeClr val="tx2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669905" indent="-136521" algn="l" defTabSz="914372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/>
        </a:buClr>
        <a:buFont typeface="Arial" panose="020B0604020202020204" pitchFamily="34" charset="0"/>
        <a:buChar char="•"/>
        <a:tabLst/>
        <a:defRPr sz="1401" kern="1200">
          <a:solidFill>
            <a:schemeClr val="tx2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800076" indent="-130172" algn="l" defTabSz="914372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/>
        </a:buClr>
        <a:buFont typeface="Arial" panose="020B0604020202020204" pitchFamily="34" charset="0"/>
        <a:buChar char="•"/>
        <a:tabLst/>
        <a:defRPr sz="1401" kern="1200">
          <a:solidFill>
            <a:schemeClr val="tx2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514526" indent="-228593" algn="l" defTabSz="9143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714" indent="-228593" algn="l" defTabSz="9143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900" indent="-228593" algn="l" defTabSz="9143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86" indent="-228593" algn="l" defTabSz="9143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86" algn="l" defTabSz="9143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72" algn="l" defTabSz="9143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0" algn="l" defTabSz="9143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6" algn="l" defTabSz="9143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933" algn="l" defTabSz="9143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9" algn="l" defTabSz="9143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307" algn="l" defTabSz="9143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93" algn="l" defTabSz="9143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0" userDrawn="1">
          <p15:clr>
            <a:srgbClr val="F26B43"/>
          </p15:clr>
        </p15:guide>
        <p15:guide id="2" pos="212" userDrawn="1">
          <p15:clr>
            <a:srgbClr val="F26B43"/>
          </p15:clr>
        </p15:guide>
        <p15:guide id="3" pos="7445" userDrawn="1">
          <p15:clr>
            <a:srgbClr val="F26B43"/>
          </p15:clr>
        </p15:guide>
        <p15:guide id="4" orient="horz" pos="4110" userDrawn="1">
          <p15:clr>
            <a:srgbClr val="F26B43"/>
          </p15:clr>
        </p15:guide>
        <p15:guide id="6" orient="horz" pos="754" userDrawn="1">
          <p15:clr>
            <a:srgbClr val="F26B43"/>
          </p15:clr>
        </p15:guide>
        <p15:guide id="8" orient="horz" pos="414" userDrawn="1">
          <p15:clr>
            <a:srgbClr val="F26B43"/>
          </p15:clr>
        </p15:guide>
        <p15:guide id="9" pos="7266" userDrawn="1">
          <p15:clr>
            <a:srgbClr val="F26B43"/>
          </p15:clr>
        </p15:guide>
        <p15:guide id="10" orient="horz" pos="3884" userDrawn="1">
          <p15:clr>
            <a:srgbClr val="F26B43"/>
          </p15:clr>
        </p15:guide>
        <p15:guide id="11" orient="horz" pos="3997" userDrawn="1">
          <p15:clr>
            <a:srgbClr val="F26B43"/>
          </p15:clr>
        </p15:guide>
        <p15:guide id="12" pos="7378" userDrawn="1">
          <p15:clr>
            <a:srgbClr val="F26B43"/>
          </p15:clr>
        </p15:guide>
        <p15:guide id="13" pos="530" userDrawn="1">
          <p15:clr>
            <a:srgbClr val="F26B43"/>
          </p15:clr>
        </p15:guide>
        <p15:guide id="14" orient="horz" pos="686" userDrawn="1">
          <p15:clr>
            <a:srgbClr val="F26B43"/>
          </p15:clr>
        </p15:guide>
        <p15:guide id="15" orient="horz" pos="958" userDrawn="1">
          <p15:clr>
            <a:srgbClr val="F26B43"/>
          </p15:clr>
        </p15:guide>
        <p15:guide id="16" orient="horz" pos="34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69185-A90D-5F40-BA91-A14D1769A2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BFCAA-630C-7A42-92EC-594D72661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7" y="5097992"/>
            <a:ext cx="7900451" cy="720917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Wellcome</a:t>
            </a:r>
            <a:r>
              <a:rPr lang="en-US" dirty="0"/>
              <a:t> PhD </a:t>
            </a:r>
            <a:r>
              <a:rPr lang="en-US" dirty="0" err="1"/>
              <a:t>Programme</a:t>
            </a:r>
            <a:r>
              <a:rPr lang="en-US" dirty="0"/>
              <a:t> by Health Data Research UK</a:t>
            </a:r>
          </a:p>
        </p:txBody>
      </p:sp>
    </p:spTree>
    <p:extLst>
      <p:ext uri="{BB962C8B-B14F-4D97-AF65-F5344CB8AC3E}">
        <p14:creationId xmlns:p14="http://schemas.microsoft.com/office/powerpoint/2010/main" val="3240593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rPr lang="en-US" dirty="0"/>
              <a:t>[What is the problem/challenge?]</a:t>
            </a:r>
            <a:endParaRPr dirty="0"/>
          </a:p>
        </p:txBody>
      </p:sp>
      <p:sp>
        <p:nvSpPr>
          <p:cNvPr id="137" name="Google Shape;137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dirty="0"/>
              <a:t>Describe the problem / challenge you are tackling: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GB"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GB" dirty="0"/>
              <a:t>Why is it a problem?</a:t>
            </a: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endParaRPr lang="en-GB"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GB" dirty="0"/>
              <a:t>Why is it worth addressing?</a:t>
            </a: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endParaRPr lang="en-GB"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GB" dirty="0"/>
              <a:t>Summarise the needs and the evidence for those.</a:t>
            </a:r>
          </a:p>
        </p:txBody>
      </p:sp>
    </p:spTree>
    <p:extLst>
      <p:ext uri="{BB962C8B-B14F-4D97-AF65-F5344CB8AC3E}">
        <p14:creationId xmlns:p14="http://schemas.microsoft.com/office/powerpoint/2010/main" val="223909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rPr lang="en-US" dirty="0"/>
              <a:t>[What is your idea?]</a:t>
            </a:r>
            <a:endParaRPr dirty="0"/>
          </a:p>
        </p:txBody>
      </p:sp>
      <p:sp>
        <p:nvSpPr>
          <p:cNvPr id="137" name="Google Shape;137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dirty="0"/>
              <a:t>What is the solution you are proposing to address the problem / challenge?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GB"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GB" dirty="0"/>
              <a:t>What is the outcome you are looking for?</a:t>
            </a: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endParaRPr lang="en-GB"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GB" dirty="0"/>
              <a:t>How will this outcome address the need?</a:t>
            </a:r>
          </a:p>
        </p:txBody>
      </p:sp>
    </p:spTree>
    <p:extLst>
      <p:ext uri="{BB962C8B-B14F-4D97-AF65-F5344CB8AC3E}">
        <p14:creationId xmlns:p14="http://schemas.microsoft.com/office/powerpoint/2010/main" val="206708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rPr lang="en-US" dirty="0"/>
              <a:t>[What is the detailed design?]</a:t>
            </a:r>
            <a:endParaRPr dirty="0"/>
          </a:p>
        </p:txBody>
      </p:sp>
      <p:sp>
        <p:nvSpPr>
          <p:cNvPr id="137" name="Google Shape;137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dirty="0"/>
              <a:t>What will you specifically do?</a:t>
            </a: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endParaRPr lang="en-GB"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GB" dirty="0"/>
              <a:t>What are the outputs?</a:t>
            </a: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endParaRPr lang="en-GB"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GB" dirty="0"/>
              <a:t>Why will these outputs help to achieve the outcome?</a:t>
            </a: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endParaRPr lang="en-GB"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GB" dirty="0"/>
              <a:t>How will you measure “success”?</a:t>
            </a:r>
          </a:p>
        </p:txBody>
      </p:sp>
    </p:spTree>
    <p:extLst>
      <p:ext uri="{BB962C8B-B14F-4D97-AF65-F5344CB8AC3E}">
        <p14:creationId xmlns:p14="http://schemas.microsoft.com/office/powerpoint/2010/main" val="2878156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rPr lang="en-US" dirty="0"/>
              <a:t>[Topics to discuss with your mentors]</a:t>
            </a:r>
            <a:endParaRPr dirty="0"/>
          </a:p>
        </p:txBody>
      </p:sp>
      <p:sp>
        <p:nvSpPr>
          <p:cNvPr id="137" name="Google Shape;137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dirty="0"/>
              <a:t>In addition to specific discussions about your projects, you should use your </a:t>
            </a:r>
            <a:r>
              <a:rPr lang="en-GB"/>
              <a:t>mentoring sessions to </a:t>
            </a:r>
            <a:r>
              <a:rPr lang="en-GB" dirty="0"/>
              <a:t>discuss with your mentors:</a:t>
            </a: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endParaRPr lang="en-GB"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GB" dirty="0"/>
              <a:t>Your reflections on your work so far</a:t>
            </a:r>
          </a:p>
          <a:p>
            <a:pPr marL="633409" lvl="1" indent="-457200">
              <a:spcAft>
                <a:spcPts val="0"/>
              </a:spcAft>
              <a:buSzPts val="1800"/>
              <a:buFont typeface="+mj-lt"/>
              <a:buAutoNum type="arabicPeriod"/>
            </a:pPr>
            <a:endParaRPr lang="en-GB" dirty="0"/>
          </a:p>
          <a:p>
            <a:pPr marL="633409" lvl="1" indent="-457200">
              <a:spcAft>
                <a:spcPts val="0"/>
              </a:spcAft>
              <a:buSzPts val="1800"/>
              <a:buFont typeface="Wingdings" pitchFamily="2" charset="2"/>
              <a:buChar char="§"/>
            </a:pPr>
            <a:r>
              <a:rPr lang="en-GB" dirty="0"/>
              <a:t>How have your ideas / thinking changed since October?</a:t>
            </a: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endParaRPr lang="en-GB"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GB" dirty="0"/>
              <a:t>How would this type of process/thinking be useful in the organisations they represent?</a:t>
            </a: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endParaRPr lang="en-GB" dirty="0"/>
          </a:p>
          <a:p>
            <a:pPr marL="633409" lvl="1" indent="-457200">
              <a:spcAft>
                <a:spcPts val="0"/>
              </a:spcAft>
              <a:buSzPts val="1800"/>
              <a:buFont typeface="Wingdings" pitchFamily="2" charset="2"/>
              <a:buChar char="§"/>
            </a:pPr>
            <a:r>
              <a:rPr lang="en-GB" dirty="0"/>
              <a:t>What situations do they encounter that requires a needs-evidence based analysis?</a:t>
            </a:r>
          </a:p>
          <a:p>
            <a:pPr marL="633409" lvl="1" indent="-457200">
              <a:spcAft>
                <a:spcPts val="0"/>
              </a:spcAft>
              <a:buSzPts val="1800"/>
              <a:buFont typeface="Wingdings" pitchFamily="2" charset="2"/>
              <a:buChar char="§"/>
            </a:pPr>
            <a:endParaRPr lang="en-GB" dirty="0"/>
          </a:p>
          <a:p>
            <a:pPr marL="633409" lvl="1" indent="-457200">
              <a:spcAft>
                <a:spcPts val="0"/>
              </a:spcAft>
              <a:buSzPts val="1800"/>
              <a:buFont typeface="Wingdings" pitchFamily="2" charset="2"/>
              <a:buChar char="§"/>
            </a:pPr>
            <a:r>
              <a:rPr lang="en-GB" dirty="0"/>
              <a:t>What training did they have to help them with this?</a:t>
            </a:r>
          </a:p>
          <a:p>
            <a:pPr marL="633409" lvl="1" indent="-457200">
              <a:spcAft>
                <a:spcPts val="0"/>
              </a:spcAft>
              <a:buSzPts val="1800"/>
              <a:buFont typeface="Wingdings" pitchFamily="2" charset="2"/>
              <a:buChar char="§"/>
            </a:pPr>
            <a:endParaRPr lang="en-GB" dirty="0"/>
          </a:p>
          <a:p>
            <a:pPr marL="457200" indent="-457200"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GB" dirty="0"/>
              <a:t>Could there be opportunities to learn more directly about the work that they do?</a:t>
            </a:r>
          </a:p>
        </p:txBody>
      </p:sp>
    </p:spTree>
    <p:extLst>
      <p:ext uri="{BB962C8B-B14F-4D97-AF65-F5344CB8AC3E}">
        <p14:creationId xmlns:p14="http://schemas.microsoft.com/office/powerpoint/2010/main" val="1974151895"/>
      </p:ext>
    </p:extLst>
  </p:cSld>
  <p:clrMapOvr>
    <a:masterClrMapping/>
  </p:clrMapOvr>
</p:sld>
</file>

<file path=ppt/theme/theme1.xml><?xml version="1.0" encoding="utf-8"?>
<a:theme xmlns:a="http://schemas.openxmlformats.org/drawingml/2006/main" name="HDRUK_final">
  <a:themeElements>
    <a:clrScheme name="UKHDR Alliance 1">
      <a:dk1>
        <a:srgbClr val="3CB28C"/>
      </a:dk1>
      <a:lt1>
        <a:srgbClr val="FFFFFF"/>
      </a:lt1>
      <a:dk2>
        <a:srgbClr val="000000"/>
      </a:dk2>
      <a:lt2>
        <a:srgbClr val="E7E6E6"/>
      </a:lt2>
      <a:accent1>
        <a:srgbClr val="475DA7"/>
      </a:accent1>
      <a:accent2>
        <a:srgbClr val="3C3C3B"/>
      </a:accent2>
      <a:accent3>
        <a:srgbClr val="ADDAD9"/>
      </a:accent3>
      <a:accent4>
        <a:srgbClr val="D1D7DA"/>
      </a:accent4>
      <a:accent5>
        <a:srgbClr val="28235C"/>
      </a:accent5>
      <a:accent6>
        <a:srgbClr val="E66400"/>
      </a:accent6>
      <a:hlink>
        <a:srgbClr val="3CB28C"/>
      </a:hlink>
      <a:folHlink>
        <a:srgbClr val="3CB28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9" id="{CDC57EF5-E377-D540-A700-892B2AF7624B}" vid="{15AF8731-7E24-E747-90FB-CE6C170258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222</Words>
  <Application>Microsoft Macintosh PowerPoint</Application>
  <PresentationFormat>Widescreen</PresentationFormat>
  <Paragraphs>38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Helvetica Neue</vt:lpstr>
      <vt:lpstr>Wingdings</vt:lpstr>
      <vt:lpstr>HDRUK_final</vt:lpstr>
      <vt:lpstr>Health Data Science</vt:lpstr>
      <vt:lpstr>[What is the problem/challenge?]</vt:lpstr>
      <vt:lpstr>[What is your idea?]</vt:lpstr>
      <vt:lpstr>[What is the detailed design?]</vt:lpstr>
      <vt:lpstr>[Topics to discuss with your mentors]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Data Science</dc:title>
  <dc:creator>Christopher Yau</dc:creator>
  <cp:lastModifiedBy>Withnell, Eloise</cp:lastModifiedBy>
  <cp:revision>304</cp:revision>
  <dcterms:created xsi:type="dcterms:W3CDTF">2020-11-06T19:52:28Z</dcterms:created>
  <dcterms:modified xsi:type="dcterms:W3CDTF">2022-03-25T08:37:06Z</dcterms:modified>
</cp:coreProperties>
</file>