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10.xml" /><Relationship Id="rId8" Type="http://schemas.openxmlformats.org/officeDocument/2006/relationships/slide" Target="slide10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2023-01-24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Tabset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By Product</a:t>
            </a:r>
          </a:p>
          <a:p>
            <a:pPr lvl="0" indent="0" marL="0">
              <a:buNone/>
            </a:pPr>
            <a:r>
              <a:rPr/>
              <a:t>(tab content)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By Region</a:t>
            </a:r>
          </a:p>
          <a:p>
            <a:pPr lvl="0" indent="0" marL="0">
              <a:buNone/>
            </a:pPr>
            <a:r>
              <a:rPr/>
              <a:t>(tab content)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R Markdown</a:t>
            </a:r>
          </a:p>
          <a:p>
            <a:pPr lvl="0"/>
            <a:r>
              <a:rPr>
                <a:hlinkClick r:id="rId3" action="ppaction://hlinksldjump"/>
              </a:rPr>
              <a:t>Slide with Bullets</a:t>
            </a:r>
          </a:p>
          <a:p>
            <a:pPr lvl="0"/>
            <a:r>
              <a:rPr>
                <a:hlinkClick r:id="rId4" action="ppaction://hlinksldjump"/>
              </a:rPr>
              <a:t>Slide with R Output</a:t>
            </a:r>
          </a:p>
          <a:p>
            <a:pPr lvl="0"/>
            <a:r>
              <a:rPr>
                <a:hlinkClick r:id="rId5" action="ppaction://hlinksldjump"/>
              </a:rPr>
              <a:t>Slide with Plot</a:t>
            </a:r>
          </a:p>
          <a:p>
            <a:pPr lvl="0"/>
            <a:r>
              <a:rPr>
                <a:hlinkClick r:id="rId6" action="ppaction://hlinksldjump"/>
              </a:rPr>
              <a:t>Slides structure</a:t>
            </a:r>
          </a:p>
          <a:p>
            <a:pPr lvl="0"/>
            <a:r>
              <a:rPr>
                <a:hlinkClick r:id="rId7" action="ppaction://hlinksldjump"/>
              </a:rPr>
              <a:t>Tabset structure</a:t>
            </a:r>
          </a:p>
          <a:p>
            <a:pPr lvl="1"/>
            <a:r>
              <a:rPr>
                <a:hlinkClick r:id="rId8" action="ppaction://hlinksldjump"/>
              </a:rPr>
              <a:t>By Product</a:t>
            </a:r>
          </a:p>
          <a:p>
            <a:pPr lvl="1"/>
            <a:r>
              <a:rPr>
                <a:hlinkClick r:id="rId9" action="ppaction://hlinksldjump"/>
              </a:rPr>
              <a:t>By Region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Untitled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structure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no header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of the left column.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of the right column.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dcterms:created xsi:type="dcterms:W3CDTF">2023-01-24T06:10:39Z</dcterms:created>
  <dcterms:modified xsi:type="dcterms:W3CDTF">2023-01-24T06:10:39Z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2023-01-24</vt:lpwstr>
  </property>
  <property fmtid="{D5CDD505-2E9C-101B-9397-08002B2CF9AE}" pid="3" name="output">
    <vt:lpwstr/>
  </property>
</Properties>
</file>