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B9-C8F8-1149-B3BF-87BB5B81F4C5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1FE7-BCAD-F246-96BC-39667C0C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3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B9-C8F8-1149-B3BF-87BB5B81F4C5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1FE7-BCAD-F246-96BC-39667C0C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3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B9-C8F8-1149-B3BF-87BB5B81F4C5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1FE7-BCAD-F246-96BC-39667C0C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B9-C8F8-1149-B3BF-87BB5B81F4C5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1FE7-BCAD-F246-96BC-39667C0C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B9-C8F8-1149-B3BF-87BB5B81F4C5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1FE7-BCAD-F246-96BC-39667C0C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B9-C8F8-1149-B3BF-87BB5B81F4C5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1FE7-BCAD-F246-96BC-39667C0C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8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B9-C8F8-1149-B3BF-87BB5B81F4C5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1FE7-BCAD-F246-96BC-39667C0C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6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B9-C8F8-1149-B3BF-87BB5B81F4C5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1FE7-BCAD-F246-96BC-39667C0C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B9-C8F8-1149-B3BF-87BB5B81F4C5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1FE7-BCAD-F246-96BC-39667C0C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B9-C8F8-1149-B3BF-87BB5B81F4C5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1FE7-BCAD-F246-96BC-39667C0C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0DB9-C8F8-1149-B3BF-87BB5B81F4C5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1FE7-BCAD-F246-96BC-39667C0C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1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F0DB9-C8F8-1149-B3BF-87BB5B81F4C5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1FE7-BCAD-F246-96BC-39667C0CF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2985" y="202345"/>
            <a:ext cx="2754923" cy="465870"/>
          </a:xfrm>
        </p:spPr>
        <p:txBody>
          <a:bodyPr>
            <a:noAutofit/>
          </a:bodyPr>
          <a:lstStyle/>
          <a:p>
            <a:r>
              <a:rPr lang="en-US" sz="1600" b="1" dirty="0" smtClean="0"/>
              <a:t>Claire Giordano</a:t>
            </a:r>
          </a:p>
          <a:p>
            <a:r>
              <a:rPr lang="en-US" sz="1600" b="1" dirty="0" smtClean="0"/>
              <a:t>Wireframe</a:t>
            </a:r>
            <a:endParaRPr lang="en-US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39" y="1010193"/>
            <a:ext cx="51435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53654" y="1446572"/>
            <a:ext cx="133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Asia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89077" y="2686146"/>
            <a:ext cx="10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Africa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17956" y="5440184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Antarctica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92062" y="3107901"/>
            <a:ext cx="1160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North America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92062" y="4031678"/>
            <a:ext cx="177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South America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66692" y="1261906"/>
            <a:ext cx="166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Europe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44155" y="4539733"/>
            <a:ext cx="184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Australia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4" y="4859946"/>
            <a:ext cx="3798278" cy="18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6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93" y="154110"/>
            <a:ext cx="7590692" cy="596167"/>
          </a:xfrm>
        </p:spPr>
        <p:txBody>
          <a:bodyPr>
            <a:normAutofit fontScale="90000"/>
          </a:bodyPr>
          <a:lstStyle/>
          <a:p>
            <a:r>
              <a:rPr lang="en-US" sz="2500" dirty="0" smtClean="0"/>
              <a:t>Once you click on the Continent of your choice</a:t>
            </a:r>
            <a:r>
              <a:rPr lang="is-IS" sz="2500" dirty="0" smtClean="0"/>
              <a:t>…</a:t>
            </a:r>
            <a:br>
              <a:rPr lang="is-IS" sz="2500" dirty="0" smtClean="0"/>
            </a:br>
            <a:r>
              <a:rPr lang="is-IS" sz="2500" dirty="0" smtClean="0"/>
              <a:t>(For Example Asia)</a:t>
            </a:r>
            <a:endParaRPr lang="en-US" sz="2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92" y="750277"/>
            <a:ext cx="5393117" cy="559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46" y="189279"/>
            <a:ext cx="3077308" cy="387862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Next, when you make your choice, a page with personal pictures, google pictures, back ground information, and crucial sights will appear..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46" y="2763471"/>
            <a:ext cx="6371492" cy="4094529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200" dirty="0" smtClean="0">
              <a:latin typeface="+mj-lt"/>
            </a:endParaRPr>
          </a:p>
          <a:p>
            <a:r>
              <a:rPr lang="en-US" sz="2200" dirty="0">
                <a:latin typeface="+mj-lt"/>
              </a:rPr>
              <a:t>Use of Colors: I want the color scheme to be black and different shades of green (main page is going to be a globe)</a:t>
            </a:r>
          </a:p>
          <a:p>
            <a:r>
              <a:rPr lang="en-US" sz="2200" dirty="0">
                <a:latin typeface="+mj-lt"/>
              </a:rPr>
              <a:t>Fonts: (bold font with glow effect and shadow effect)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749" y="189279"/>
            <a:ext cx="5737724" cy="49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3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Places I’ll be showing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92" y="1418492"/>
            <a:ext cx="4662717" cy="486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4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92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Once you click on the Continent of your choice… (For Example Asia)</vt:lpstr>
      <vt:lpstr>Next, when you make your choice, a page with personal pictures, google pictures, back ground information, and crucial sights will appear..</vt:lpstr>
      <vt:lpstr>Places I’ll be showing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Giordano</dc:creator>
  <cp:lastModifiedBy>Claire Giordano</cp:lastModifiedBy>
  <cp:revision>6</cp:revision>
  <dcterms:created xsi:type="dcterms:W3CDTF">2017-11-26T19:11:17Z</dcterms:created>
  <dcterms:modified xsi:type="dcterms:W3CDTF">2017-11-26T19:36:01Z</dcterms:modified>
</cp:coreProperties>
</file>