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 varScale="1">
        <p:scale>
          <a:sx n="77" d="100"/>
          <a:sy n="77" d="100"/>
        </p:scale>
        <p:origin x="7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8F3592-EAD7-83AB-57B2-2290FB47D5B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11222" y="1293541"/>
            <a:ext cx="2743443" cy="83099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STRAIGHT</a:t>
            </a:r>
          </a:p>
        </p:txBody>
      </p:sp>
      <p:sp>
        <p:nvSpPr>
          <p:cNvPr id="12" name="Up-Down Arrow 11" descr="green arror pointing up and down">
            <a:extLst>
              <a:ext uri="{FF2B5EF4-FFF2-40B4-BE49-F238E27FC236}">
                <a16:creationId xmlns:a16="http://schemas.microsoft.com/office/drawing/2014/main" id="{D722F6A3-E78B-0562-B0DB-1152E75CFF07}"/>
              </a:ext>
            </a:extLst>
          </p:cNvPr>
          <p:cNvSpPr/>
          <p:nvPr/>
        </p:nvSpPr>
        <p:spPr>
          <a:xfrm>
            <a:off x="5517536" y="2754351"/>
            <a:ext cx="930813" cy="264283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7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D062-06FE-A4C4-9CA9-7044495788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34107" y="1204332"/>
            <a:ext cx="3523786" cy="84749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CURVED</a:t>
            </a:r>
          </a:p>
        </p:txBody>
      </p:sp>
      <p:cxnSp>
        <p:nvCxnSpPr>
          <p:cNvPr id="4" name="Curved Connector 3" descr="curved s shaped line">
            <a:extLst>
              <a:ext uri="{FF2B5EF4-FFF2-40B4-BE49-F238E27FC236}">
                <a16:creationId xmlns:a16="http://schemas.microsoft.com/office/drawing/2014/main" id="{C82291A8-87EB-2830-48D6-B169C503FA2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67054" y="2732895"/>
            <a:ext cx="1650381" cy="1572323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U-Turn Arrow 6" descr="green U turn arrow point down">
            <a:extLst>
              <a:ext uri="{FF2B5EF4-FFF2-40B4-BE49-F238E27FC236}">
                <a16:creationId xmlns:a16="http://schemas.microsoft.com/office/drawing/2014/main" id="{ED56AA29-FB09-A41F-AA39-F5F40F640B75}"/>
              </a:ext>
            </a:extLst>
          </p:cNvPr>
          <p:cNvSpPr/>
          <p:nvPr/>
        </p:nvSpPr>
        <p:spPr>
          <a:xfrm>
            <a:off x="5720577" y="2341755"/>
            <a:ext cx="1282390" cy="238636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24695"/>
              <a:gd name="adj5" fmla="val 7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1DF48-35CC-23AA-0B1A-CA5B22E7FF42}"/>
              </a:ext>
            </a:extLst>
          </p:cNvPr>
          <p:cNvSpPr txBox="1">
            <a:spLocks/>
          </p:cNvSpPr>
          <p:nvPr/>
        </p:nvSpPr>
        <p:spPr>
          <a:xfrm>
            <a:off x="9314987" y="2644170"/>
            <a:ext cx="112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  <a:ea typeface="+mn-ea"/>
                <a:cs typeface="+mn-cs"/>
              </a:rPr>
              <a:t>S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64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C0EB-5CA1-EC6B-2AB1-F5AAFC8885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958765" y="1457739"/>
            <a:ext cx="2274469" cy="83099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ZIG-ZAG</a:t>
            </a:r>
          </a:p>
        </p:txBody>
      </p:sp>
      <p:cxnSp>
        <p:nvCxnSpPr>
          <p:cNvPr id="4" name="Elbow Connector 3" descr="yellow zig zag line">
            <a:extLst>
              <a:ext uri="{FF2B5EF4-FFF2-40B4-BE49-F238E27FC236}">
                <a16:creationId xmlns:a16="http://schemas.microsoft.com/office/drawing/2014/main" id="{57BC146C-E02F-DB6F-AF5C-5EB2D9A67CE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68955" y="3108861"/>
            <a:ext cx="2054087" cy="1693825"/>
          </a:xfrm>
          <a:prstGeom prst="bentConnector3">
            <a:avLst/>
          </a:prstGeom>
          <a:ln w="260350">
            <a:solidFill>
              <a:srgbClr val="FFC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177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Comic Sans MS</vt:lpstr>
      <vt:lpstr>Garamond</vt:lpstr>
      <vt:lpstr>Organic</vt:lpstr>
      <vt:lpstr>STRAIGHT</vt:lpstr>
      <vt:lpstr>CURVED</vt:lpstr>
      <vt:lpstr>ZIG-ZAG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Lynn Johnson</dc:creator>
  <cp:lastModifiedBy>Claire Copa</cp:lastModifiedBy>
  <cp:revision>4</cp:revision>
  <dcterms:created xsi:type="dcterms:W3CDTF">2025-03-17T14:14:37Z</dcterms:created>
  <dcterms:modified xsi:type="dcterms:W3CDTF">2025-04-22T16:24:00Z</dcterms:modified>
</cp:coreProperties>
</file>