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 id="2147483737" r:id="rId2"/>
  </p:sldMasterIdLst>
  <p:notesMasterIdLst>
    <p:notesMasterId r:id="rId10"/>
  </p:notesMasterIdLst>
  <p:handoutMasterIdLst>
    <p:handoutMasterId r:id="rId11"/>
  </p:handoutMasterIdLst>
  <p:sldIdLst>
    <p:sldId id="270" r:id="rId3"/>
    <p:sldId id="293" r:id="rId4"/>
    <p:sldId id="295" r:id="rId5"/>
    <p:sldId id="294" r:id="rId6"/>
    <p:sldId id="298" r:id="rId7"/>
    <p:sldId id="299" r:id="rId8"/>
    <p:sldId id="297" r:id="rId9"/>
  </p:sldIdLst>
  <p:sldSz cx="12192000" cy="6858000"/>
  <p:notesSz cx="6858000" cy="9144000"/>
  <p:custDataLst>
    <p:tags r:id="rId12"/>
  </p:custDataLst>
  <p:defaultTextStyle>
    <a:defPPr>
      <a:defRPr lang="en-US"/>
    </a:defPPr>
    <a:lvl1pPr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5pPr>
    <a:lvl6pPr marL="2286000" algn="l" defTabSz="914400" rtl="0" eaLnBrk="1" latinLnBrk="0" hangingPunct="1">
      <a:defRPr kern="1200">
        <a:solidFill>
          <a:schemeClr val="tx1"/>
        </a:solidFill>
        <a:latin typeface="Franklin Gothic Book" panose="020B0503020102020204" pitchFamily="34" charset="0"/>
        <a:ea typeface="+mn-ea"/>
        <a:cs typeface="+mn-cs"/>
      </a:defRPr>
    </a:lvl6pPr>
    <a:lvl7pPr marL="2743200" algn="l" defTabSz="914400" rtl="0" eaLnBrk="1" latinLnBrk="0" hangingPunct="1">
      <a:defRPr kern="1200">
        <a:solidFill>
          <a:schemeClr val="tx1"/>
        </a:solidFill>
        <a:latin typeface="Franklin Gothic Book" panose="020B0503020102020204" pitchFamily="34" charset="0"/>
        <a:ea typeface="+mn-ea"/>
        <a:cs typeface="+mn-cs"/>
      </a:defRPr>
    </a:lvl7pPr>
    <a:lvl8pPr marL="3200400" algn="l" defTabSz="914400" rtl="0" eaLnBrk="1" latinLnBrk="0" hangingPunct="1">
      <a:defRPr kern="1200">
        <a:solidFill>
          <a:schemeClr val="tx1"/>
        </a:solidFill>
        <a:latin typeface="Franklin Gothic Book" panose="020B0503020102020204" pitchFamily="34" charset="0"/>
        <a:ea typeface="+mn-ea"/>
        <a:cs typeface="+mn-cs"/>
      </a:defRPr>
    </a:lvl8pPr>
    <a:lvl9pPr marL="3657600" algn="l" defTabSz="914400" rtl="0" eaLnBrk="1" latinLnBrk="0" hangingPunct="1">
      <a:defRPr kern="120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6BC"/>
    <a:srgbClr val="D7D7D7"/>
    <a:srgbClr val="069E51"/>
    <a:srgbClr val="6A6A6A"/>
    <a:srgbClr val="B93737"/>
    <a:srgbClr val="F49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640" autoAdjust="0"/>
    <p:restoredTop sz="80729" autoAdjust="0"/>
  </p:normalViewPr>
  <p:slideViewPr>
    <p:cSldViewPr snapToGrid="0" snapToObjects="1">
      <p:cViewPr varScale="1">
        <p:scale>
          <a:sx n="92" d="100"/>
          <a:sy n="92" d="100"/>
        </p:scale>
        <p:origin x="51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7A2C252-5688-44A0-BFF9-CFA8D34B8E5E}" type="datetimeFigureOut">
              <a:rPr lang="en-US" altLang="en-US"/>
              <a:pPr>
                <a:defRPr/>
              </a:pPr>
              <a:t>10/8/2024</a:t>
            </a:fld>
            <a:endParaRPr lang="en-US"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254FF0-9A45-4C62-8064-44E4CC66855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atin typeface="Calibri" pitchFamily="34" charset="0"/>
              </a:defRPr>
            </a:lvl1pPr>
          </a:lstStyle>
          <a:p>
            <a:pPr>
              <a:defRPr/>
            </a:pPr>
            <a:endParaRPr lang="en-US"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itchFamily="34" charset="0"/>
              </a:defRPr>
            </a:lvl1pPr>
          </a:lstStyle>
          <a:p>
            <a:pPr>
              <a:defRPr/>
            </a:pPr>
            <a:fld id="{96CCC59E-CCE7-404B-AA4E-0DEAD720DA9F}" type="datetimeFigureOut">
              <a:rPr lang="en-US" altLang="en-US"/>
              <a:pPr>
                <a:defRPr/>
              </a:pPr>
              <a:t>10/8/2024</a:t>
            </a:fld>
            <a:endParaRPr lang="en-US"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atin typeface="Calibri" pitchFamily="34"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9D8F4014-75F9-474D-8DFA-11374318636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do not adjust the template style for the PowerPoint. We want each presentation to have a similar style to keep the overall product cohesive. </a:t>
            </a:r>
          </a:p>
        </p:txBody>
      </p:sp>
      <p:sp>
        <p:nvSpPr>
          <p:cNvPr id="4" name="Slide Number Placeholder 3"/>
          <p:cNvSpPr>
            <a:spLocks noGrp="1"/>
          </p:cNvSpPr>
          <p:nvPr>
            <p:ph type="sldNum" sz="quarter" idx="5"/>
          </p:nvPr>
        </p:nvSpPr>
        <p:spPr/>
        <p:txBody>
          <a:bodyPr/>
          <a:lstStyle/>
          <a:p>
            <a:fld id="{9D8F4014-75F9-474D-8DFA-11374318636E}" type="slidenum">
              <a:rPr lang="en-US" altLang="en-US" smtClean="0"/>
              <a:pPr/>
              <a:t>1</a:t>
            </a:fld>
            <a:endParaRPr lang="en-US" altLang="en-US"/>
          </a:p>
        </p:txBody>
      </p:sp>
    </p:spTree>
    <p:extLst>
      <p:ext uri="{BB962C8B-B14F-4D97-AF65-F5344CB8AC3E}">
        <p14:creationId xmlns:p14="http://schemas.microsoft.com/office/powerpoint/2010/main" val="152054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highlight why you are the expert in the content. Please include any certifications or specializations relevant to the topic as well. </a:t>
            </a:r>
          </a:p>
        </p:txBody>
      </p:sp>
      <p:sp>
        <p:nvSpPr>
          <p:cNvPr id="4" name="Slide Number Placeholder 3"/>
          <p:cNvSpPr>
            <a:spLocks noGrp="1"/>
          </p:cNvSpPr>
          <p:nvPr>
            <p:ph type="sldNum" sz="quarter" idx="5"/>
          </p:nvPr>
        </p:nvSpPr>
        <p:spPr/>
        <p:txBody>
          <a:bodyPr/>
          <a:lstStyle/>
          <a:p>
            <a:fld id="{9D8F4014-75F9-474D-8DFA-11374318636E}" type="slidenum">
              <a:rPr lang="en-US" altLang="en-US" smtClean="0"/>
              <a:pPr/>
              <a:t>2</a:t>
            </a:fld>
            <a:endParaRPr lang="en-US" altLang="en-US"/>
          </a:p>
        </p:txBody>
      </p:sp>
    </p:spTree>
    <p:extLst>
      <p:ext uri="{BB962C8B-B14F-4D97-AF65-F5344CB8AC3E}">
        <p14:creationId xmlns:p14="http://schemas.microsoft.com/office/powerpoint/2010/main" val="224763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using Bloom’s taxonomy to help create learning objectives. </a:t>
            </a:r>
          </a:p>
        </p:txBody>
      </p:sp>
      <p:sp>
        <p:nvSpPr>
          <p:cNvPr id="4" name="Slide Number Placeholder 3"/>
          <p:cNvSpPr>
            <a:spLocks noGrp="1"/>
          </p:cNvSpPr>
          <p:nvPr>
            <p:ph type="sldNum" sz="quarter" idx="5"/>
          </p:nvPr>
        </p:nvSpPr>
        <p:spPr/>
        <p:txBody>
          <a:bodyPr/>
          <a:lstStyle/>
          <a:p>
            <a:fld id="{9D8F4014-75F9-474D-8DFA-11374318636E}" type="slidenum">
              <a:rPr lang="en-US" altLang="en-US" smtClean="0"/>
              <a:pPr/>
              <a:t>3</a:t>
            </a:fld>
            <a:endParaRPr lang="en-US" altLang="en-US"/>
          </a:p>
        </p:txBody>
      </p:sp>
    </p:spTree>
    <p:extLst>
      <p:ext uri="{BB962C8B-B14F-4D97-AF65-F5344CB8AC3E}">
        <p14:creationId xmlns:p14="http://schemas.microsoft.com/office/powerpoint/2010/main" val="337919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F4014-75F9-474D-8DFA-11374318636E}" type="slidenum">
              <a:rPr lang="en-US" altLang="en-US" smtClean="0"/>
              <a:pPr/>
              <a:t>4</a:t>
            </a:fld>
            <a:endParaRPr lang="en-US" altLang="en-US"/>
          </a:p>
        </p:txBody>
      </p:sp>
    </p:spTree>
    <p:extLst>
      <p:ext uri="{BB962C8B-B14F-4D97-AF65-F5344CB8AC3E}">
        <p14:creationId xmlns:p14="http://schemas.microsoft.com/office/powerpoint/2010/main" val="29568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references should be published within the past 10 years, preferably within the past 5. Exceptions are seminal pieces of work. </a:t>
            </a:r>
          </a:p>
        </p:txBody>
      </p:sp>
      <p:sp>
        <p:nvSpPr>
          <p:cNvPr id="4" name="Slide Number Placeholder 3"/>
          <p:cNvSpPr>
            <a:spLocks noGrp="1"/>
          </p:cNvSpPr>
          <p:nvPr>
            <p:ph type="sldNum" sz="quarter" idx="5"/>
          </p:nvPr>
        </p:nvSpPr>
        <p:spPr/>
        <p:txBody>
          <a:bodyPr/>
          <a:lstStyle/>
          <a:p>
            <a:fld id="{9D8F4014-75F9-474D-8DFA-11374318636E}" type="slidenum">
              <a:rPr lang="en-US" altLang="en-US" smtClean="0"/>
              <a:pPr/>
              <a:t>7</a:t>
            </a:fld>
            <a:endParaRPr lang="en-US" altLang="en-US"/>
          </a:p>
        </p:txBody>
      </p:sp>
    </p:spTree>
    <p:extLst>
      <p:ext uri="{BB962C8B-B14F-4D97-AF65-F5344CB8AC3E}">
        <p14:creationId xmlns:p14="http://schemas.microsoft.com/office/powerpoint/2010/main" val="226366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A37BA7D-B68D-4CAB-B007-9C48419216CD}" type="datetimeFigureOut">
              <a:rPr lang="en-US" altLang="en-US"/>
              <a:pPr>
                <a:defRPr/>
              </a:pPr>
              <a:t>10/8/2024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217474A3-2782-4698-B0C3-200C78EED7DD}" type="slidenum">
              <a:rPr lang="en-US" altLang="en-US"/>
              <a:pPr/>
              <a:t>‹#›</a:t>
            </a:fld>
            <a:endParaRPr lang="en-US" altLang="en-US"/>
          </a:p>
        </p:txBody>
      </p:sp>
    </p:spTree>
    <p:extLst>
      <p:ext uri="{BB962C8B-B14F-4D97-AF65-F5344CB8AC3E}">
        <p14:creationId xmlns:p14="http://schemas.microsoft.com/office/powerpoint/2010/main" val="375433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297C10-F4CF-4AAF-9394-2137F383A334}" type="datetimeFigureOut">
              <a:rPr lang="en-US" altLang="en-US"/>
              <a:pPr>
                <a:defRPr/>
              </a:pPr>
              <a:t>10/8/2024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2110FCE6-E227-4E91-84F8-5EF6FA89DEE0}" type="slidenum">
              <a:rPr lang="en-US" altLang="en-US"/>
              <a:pPr/>
              <a:t>‹#›</a:t>
            </a:fld>
            <a:endParaRPr lang="en-US" altLang="en-US"/>
          </a:p>
        </p:txBody>
      </p:sp>
    </p:spTree>
    <p:extLst>
      <p:ext uri="{BB962C8B-B14F-4D97-AF65-F5344CB8AC3E}">
        <p14:creationId xmlns:p14="http://schemas.microsoft.com/office/powerpoint/2010/main" val="327621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6566095-A1A3-4C98-A61E-8857A55537CF}" type="datetimeFigureOut">
              <a:rPr lang="en-US" altLang="en-US"/>
              <a:pPr>
                <a:defRPr/>
              </a:pPr>
              <a:t>10/8/2024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C1A75FD8-31B5-4DD0-A600-3D54C457EDB7}" type="slidenum">
              <a:rPr lang="en-US" altLang="en-US"/>
              <a:pPr/>
              <a:t>‹#›</a:t>
            </a:fld>
            <a:endParaRPr lang="en-US" altLang="en-US"/>
          </a:p>
        </p:txBody>
      </p:sp>
    </p:spTree>
    <p:extLst>
      <p:ext uri="{BB962C8B-B14F-4D97-AF65-F5344CB8AC3E}">
        <p14:creationId xmlns:p14="http://schemas.microsoft.com/office/powerpoint/2010/main" val="113619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87158"/>
            <a:ext cx="9144000" cy="1866319"/>
          </a:xfrm>
          <a:prstGeom prst="rect">
            <a:avLst/>
          </a:prstGeom>
        </p:spPr>
        <p:txBody>
          <a:bodyPr anchor="t"/>
          <a:lstStyle>
            <a:lvl1pPr algn="ctr">
              <a:defRPr sz="6000" b="1" i="0" cap="all" baseline="0">
                <a:ln>
                  <a:noFill/>
                </a:ln>
                <a:solidFill>
                  <a:srgbClr val="3766BC"/>
                </a:solidFill>
                <a:latin typeface="Helvetica Neue Condensed"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1975134"/>
            <a:ext cx="9144000" cy="412024"/>
          </a:xfrm>
        </p:spPr>
        <p:txBody>
          <a:bodyPr>
            <a:normAutofit/>
          </a:bodyPr>
          <a:lstStyle>
            <a:lvl1pPr marL="0" indent="0" algn="ctr">
              <a:buNone/>
              <a:defRPr sz="2200" cap="all" baseline="0">
                <a:solidFill>
                  <a:srgbClr val="6A6A6A"/>
                </a:solidFill>
                <a:latin typeface="Helvetica Neue"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Content Placeholder 7"/>
          <p:cNvSpPr>
            <a:spLocks noGrp="1"/>
          </p:cNvSpPr>
          <p:nvPr>
            <p:ph sz="quarter" idx="10"/>
          </p:nvPr>
        </p:nvSpPr>
        <p:spPr>
          <a:xfrm>
            <a:off x="0" y="5845552"/>
            <a:ext cx="12192000" cy="457277"/>
          </a:xfrm>
        </p:spPr>
        <p:txBody>
          <a:bodyPr>
            <a:normAutofit/>
          </a:bodyPr>
          <a:lstStyle>
            <a:lvl1pPr marL="0" indent="0" algn="ctr">
              <a:buFontTx/>
              <a:buNone/>
              <a:defRPr sz="1800" baseline="0">
                <a:solidFill>
                  <a:srgbClr val="D7D7D7"/>
                </a:solidFill>
              </a:defRPr>
            </a:lvl1pPr>
          </a:lstStyle>
          <a:p>
            <a:pPr lvl="0"/>
            <a:r>
              <a:rPr lang="en-US"/>
              <a:t>Edit Master text styles</a:t>
            </a:r>
          </a:p>
        </p:txBody>
      </p:sp>
    </p:spTree>
    <p:extLst>
      <p:ext uri="{BB962C8B-B14F-4D97-AF65-F5344CB8AC3E}">
        <p14:creationId xmlns:p14="http://schemas.microsoft.com/office/powerpoint/2010/main" val="44942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41954"/>
            <a:ext cx="5181600" cy="4134303"/>
          </a:xfrm>
        </p:spPr>
        <p:txBody>
          <a:bodyPr>
            <a:noAutofit/>
          </a:bodyPr>
          <a:lstStyle>
            <a:lvl1pPr>
              <a:defRPr b="1">
                <a:latin typeface="Helvetica" pitchFamily="34" charset="0"/>
              </a:defRPr>
            </a:lvl1pPr>
            <a:lvl2pPr>
              <a:defRPr b="1">
                <a:latin typeface="Helvetica" pitchFamily="34" charset="0"/>
              </a:defRPr>
            </a:lvl2pPr>
            <a:lvl3pPr>
              <a:defRPr b="1">
                <a:latin typeface="Helvetica" pitchFamily="34" charset="0"/>
              </a:defRPr>
            </a:lvl3pPr>
            <a:lvl4pPr>
              <a:defRPr b="1">
                <a:latin typeface="Helvetica" pitchFamily="34" charset="0"/>
              </a:defRPr>
            </a:lvl4pPr>
            <a:lvl5pPr>
              <a:defRPr b="1">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41953"/>
            <a:ext cx="5181600" cy="4134303"/>
          </a:xfrm>
        </p:spPr>
        <p:txBody>
          <a:bodyPr>
            <a:noAutofit/>
          </a:bodyPr>
          <a:lstStyle>
            <a:lvl1pPr>
              <a:defRPr b="1">
                <a:latin typeface="Helvetica" pitchFamily="34" charset="0"/>
              </a:defRPr>
            </a:lvl1pPr>
            <a:lvl2pPr>
              <a:defRPr b="1">
                <a:latin typeface="Helvetica" pitchFamily="34" charset="0"/>
              </a:defRPr>
            </a:lvl2pPr>
            <a:lvl3pPr>
              <a:defRPr b="1">
                <a:latin typeface="Helvetica" pitchFamily="34" charset="0"/>
              </a:defRPr>
            </a:lvl3pPr>
            <a:lvl4pPr>
              <a:defRPr b="1">
                <a:latin typeface="Helvetica" pitchFamily="34" charset="0"/>
              </a:defRPr>
            </a:lvl4pPr>
            <a:lvl5pPr>
              <a:defRPr b="1">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838200" y="969560"/>
            <a:ext cx="10515600" cy="409790"/>
          </a:xfrm>
          <a:prstGeom prst="rect">
            <a:avLst/>
          </a:prstGeom>
        </p:spPr>
        <p:txBody>
          <a:bodyPr lIns="0" tIns="0" rIns="0" bIns="0">
            <a:normAutofit/>
          </a:bodyPr>
          <a:lstStyle>
            <a:lvl1pPr algn="ctr">
              <a:defRPr sz="3800" b="1" i="0" baseline="0">
                <a:solidFill>
                  <a:srgbClr val="3766BC"/>
                </a:solidFill>
                <a:latin typeface="Helvetica Neue Condensed" charset="0"/>
              </a:defRPr>
            </a:lvl1pPr>
          </a:lstStyle>
          <a:p>
            <a:r>
              <a:rPr lang="en-US" dirty="0"/>
              <a:t>Click to edit Master title style</a:t>
            </a:r>
          </a:p>
        </p:txBody>
      </p:sp>
    </p:spTree>
    <p:extLst>
      <p:ext uri="{BB962C8B-B14F-4D97-AF65-F5344CB8AC3E}">
        <p14:creationId xmlns:p14="http://schemas.microsoft.com/office/powerpoint/2010/main" val="2105059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4E13-F0B9-F89E-F1F9-C64A409CE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2E08CC-6DD6-9F15-160F-A38A7BFED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39481-3792-FD08-6C75-297DB1566475}"/>
              </a:ext>
            </a:extLst>
          </p:cNvPr>
          <p:cNvSpPr>
            <a:spLocks noGrp="1"/>
          </p:cNvSpPr>
          <p:nvPr>
            <p:ph type="dt" sz="half" idx="10"/>
          </p:nvPr>
        </p:nvSpPr>
        <p:spPr/>
        <p:txBody>
          <a:bodyPr/>
          <a:lstStyle/>
          <a:p>
            <a:pPr>
              <a:defRPr/>
            </a:pPr>
            <a:fld id="{EA37BA7D-B68D-4CAB-B007-9C48419216CD}" type="datetimeFigureOut">
              <a:rPr lang="en-US" altLang="en-US" smtClean="0"/>
              <a:pPr>
                <a:defRPr/>
              </a:pPr>
              <a:t>10/8/2024</a:t>
            </a:fld>
            <a:endParaRPr lang="en-US" altLang="en-US"/>
          </a:p>
        </p:txBody>
      </p:sp>
      <p:sp>
        <p:nvSpPr>
          <p:cNvPr id="5" name="Footer Placeholder 4">
            <a:extLst>
              <a:ext uri="{FF2B5EF4-FFF2-40B4-BE49-F238E27FC236}">
                <a16:creationId xmlns:a16="http://schemas.microsoft.com/office/drawing/2014/main" id="{9395D238-9A4C-8944-7CF0-2701DA2086B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4DB5E74A-B48B-A8F7-1611-8B5E96509289}"/>
              </a:ext>
            </a:extLst>
          </p:cNvPr>
          <p:cNvSpPr>
            <a:spLocks noGrp="1"/>
          </p:cNvSpPr>
          <p:nvPr>
            <p:ph type="sldNum" sz="quarter" idx="12"/>
          </p:nvPr>
        </p:nvSpPr>
        <p:spPr/>
        <p:txBody>
          <a:bodyPr/>
          <a:lstStyle/>
          <a:p>
            <a:fld id="{217474A3-2782-4698-B0C3-200C78EED7DD}" type="slidenum">
              <a:rPr lang="en-US" altLang="en-US" smtClean="0"/>
              <a:pPr/>
              <a:t>‹#›</a:t>
            </a:fld>
            <a:endParaRPr lang="en-US" altLang="en-US"/>
          </a:p>
        </p:txBody>
      </p:sp>
    </p:spTree>
    <p:extLst>
      <p:ext uri="{BB962C8B-B14F-4D97-AF65-F5344CB8AC3E}">
        <p14:creationId xmlns:p14="http://schemas.microsoft.com/office/powerpoint/2010/main" val="3424066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8A4A-D75A-F224-8154-9F21838309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C140A-9F89-72B7-CDD9-226ED81212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0599D-132C-3B85-86D1-DE6C0FC5DC64}"/>
              </a:ext>
            </a:extLst>
          </p:cNvPr>
          <p:cNvSpPr>
            <a:spLocks noGrp="1"/>
          </p:cNvSpPr>
          <p:nvPr>
            <p:ph type="dt" sz="half" idx="10"/>
          </p:nvPr>
        </p:nvSpPr>
        <p:spPr/>
        <p:txBody>
          <a:bodyPr/>
          <a:lstStyle/>
          <a:p>
            <a:pPr>
              <a:defRPr/>
            </a:pPr>
            <a:fld id="{06D9FC19-6F6B-40BB-A551-5B23405E1A22}" type="datetimeFigureOut">
              <a:rPr lang="en-US" altLang="en-US" smtClean="0"/>
              <a:pPr>
                <a:defRPr/>
              </a:pPr>
              <a:t>10/8/2024</a:t>
            </a:fld>
            <a:endParaRPr lang="en-US" altLang="en-US"/>
          </a:p>
        </p:txBody>
      </p:sp>
      <p:sp>
        <p:nvSpPr>
          <p:cNvPr id="5" name="Footer Placeholder 4">
            <a:extLst>
              <a:ext uri="{FF2B5EF4-FFF2-40B4-BE49-F238E27FC236}">
                <a16:creationId xmlns:a16="http://schemas.microsoft.com/office/drawing/2014/main" id="{657434D7-01C9-0C27-FA16-52609382538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922672E4-4794-3F5A-7662-4BBD3689B7CE}"/>
              </a:ext>
            </a:extLst>
          </p:cNvPr>
          <p:cNvSpPr>
            <a:spLocks noGrp="1"/>
          </p:cNvSpPr>
          <p:nvPr>
            <p:ph type="sldNum" sz="quarter" idx="12"/>
          </p:nvPr>
        </p:nvSpPr>
        <p:spPr/>
        <p:txBody>
          <a:bodyPr/>
          <a:lstStyle/>
          <a:p>
            <a:fld id="{AD8DB88A-3BFC-43D6-A0B9-1F9382ED257F}" type="slidenum">
              <a:rPr lang="en-US" altLang="en-US" smtClean="0"/>
              <a:pPr/>
              <a:t>‹#›</a:t>
            </a:fld>
            <a:endParaRPr lang="en-US" altLang="en-US"/>
          </a:p>
        </p:txBody>
      </p:sp>
    </p:spTree>
    <p:extLst>
      <p:ext uri="{BB962C8B-B14F-4D97-AF65-F5344CB8AC3E}">
        <p14:creationId xmlns:p14="http://schemas.microsoft.com/office/powerpoint/2010/main" val="2428294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4446-76B6-A43E-AB27-855992D66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2F6CF1-55A9-F1B2-09CE-F122604C98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68A2A3-15E8-91BE-BBF0-48CD783EE83A}"/>
              </a:ext>
            </a:extLst>
          </p:cNvPr>
          <p:cNvSpPr>
            <a:spLocks noGrp="1"/>
          </p:cNvSpPr>
          <p:nvPr>
            <p:ph type="dt" sz="half" idx="10"/>
          </p:nvPr>
        </p:nvSpPr>
        <p:spPr/>
        <p:txBody>
          <a:bodyPr/>
          <a:lstStyle/>
          <a:p>
            <a:pPr>
              <a:defRPr/>
            </a:pPr>
            <a:fld id="{8E08C940-C326-4E22-A072-F58D9986B6CC}" type="datetimeFigureOut">
              <a:rPr lang="en-US" altLang="en-US" smtClean="0"/>
              <a:pPr>
                <a:defRPr/>
              </a:pPr>
              <a:t>10/8/2024</a:t>
            </a:fld>
            <a:endParaRPr lang="en-US" altLang="en-US"/>
          </a:p>
        </p:txBody>
      </p:sp>
      <p:sp>
        <p:nvSpPr>
          <p:cNvPr id="5" name="Footer Placeholder 4">
            <a:extLst>
              <a:ext uri="{FF2B5EF4-FFF2-40B4-BE49-F238E27FC236}">
                <a16:creationId xmlns:a16="http://schemas.microsoft.com/office/drawing/2014/main" id="{B542684D-8EAE-2ECA-605F-94A81FF86C22}"/>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9C06C180-17E7-A534-1244-96412C5C43E1}"/>
              </a:ext>
            </a:extLst>
          </p:cNvPr>
          <p:cNvSpPr>
            <a:spLocks noGrp="1"/>
          </p:cNvSpPr>
          <p:nvPr>
            <p:ph type="sldNum" sz="quarter" idx="12"/>
          </p:nvPr>
        </p:nvSpPr>
        <p:spPr/>
        <p:txBody>
          <a:bodyPr/>
          <a:lstStyle/>
          <a:p>
            <a:fld id="{2AC6C458-612D-410B-A23A-38C22B1AD289}" type="slidenum">
              <a:rPr lang="en-US" altLang="en-US" smtClean="0"/>
              <a:pPr/>
              <a:t>‹#›</a:t>
            </a:fld>
            <a:endParaRPr lang="en-US" altLang="en-US"/>
          </a:p>
        </p:txBody>
      </p:sp>
    </p:spTree>
    <p:extLst>
      <p:ext uri="{BB962C8B-B14F-4D97-AF65-F5344CB8AC3E}">
        <p14:creationId xmlns:p14="http://schemas.microsoft.com/office/powerpoint/2010/main" val="1821540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404-34E2-3DDB-FC84-38E9D6D41B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BBA78-08D5-EC87-D856-15C89FB219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BBE76-9537-A710-02CC-9375F9E209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B34182-7A58-7111-E695-757EFBCC907B}"/>
              </a:ext>
            </a:extLst>
          </p:cNvPr>
          <p:cNvSpPr>
            <a:spLocks noGrp="1"/>
          </p:cNvSpPr>
          <p:nvPr>
            <p:ph type="dt" sz="half" idx="10"/>
          </p:nvPr>
        </p:nvSpPr>
        <p:spPr/>
        <p:txBody>
          <a:bodyPr/>
          <a:lstStyle/>
          <a:p>
            <a:pPr>
              <a:defRPr/>
            </a:pPr>
            <a:fld id="{F0B050E1-B9F5-47B8-8A5F-7ADCF818B579}" type="datetimeFigureOut">
              <a:rPr lang="en-US" altLang="en-US" smtClean="0"/>
              <a:pPr>
                <a:defRPr/>
              </a:pPr>
              <a:t>10/8/2024</a:t>
            </a:fld>
            <a:endParaRPr lang="en-US" altLang="en-US"/>
          </a:p>
        </p:txBody>
      </p:sp>
      <p:sp>
        <p:nvSpPr>
          <p:cNvPr id="6" name="Footer Placeholder 5">
            <a:extLst>
              <a:ext uri="{FF2B5EF4-FFF2-40B4-BE49-F238E27FC236}">
                <a16:creationId xmlns:a16="http://schemas.microsoft.com/office/drawing/2014/main" id="{CFB5D3B6-4724-666F-02B0-E7D3BB210075}"/>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E1B12C76-B8B1-8145-C028-F5C3F3D537C5}"/>
              </a:ext>
            </a:extLst>
          </p:cNvPr>
          <p:cNvSpPr>
            <a:spLocks noGrp="1"/>
          </p:cNvSpPr>
          <p:nvPr>
            <p:ph type="sldNum" sz="quarter" idx="12"/>
          </p:nvPr>
        </p:nvSpPr>
        <p:spPr/>
        <p:txBody>
          <a:bodyPr/>
          <a:lstStyle/>
          <a:p>
            <a:fld id="{728573AA-BCB7-4BEE-8B0C-22CEC8BA2796}" type="slidenum">
              <a:rPr lang="en-US" altLang="en-US" smtClean="0"/>
              <a:pPr/>
              <a:t>‹#›</a:t>
            </a:fld>
            <a:endParaRPr lang="en-US" altLang="en-US"/>
          </a:p>
        </p:txBody>
      </p:sp>
    </p:spTree>
    <p:extLst>
      <p:ext uri="{BB962C8B-B14F-4D97-AF65-F5344CB8AC3E}">
        <p14:creationId xmlns:p14="http://schemas.microsoft.com/office/powerpoint/2010/main" val="3942901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1279-9A79-9A36-9057-66E21C5F98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F843C7-5209-53D2-C501-A3C193381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CD4295-A5A2-E53D-73C2-82189D1B5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EAF4AC-DE86-A055-7A36-DEB0DCC4F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594ED-0D66-B8CF-E9F5-20B533B6DD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6E2ADD-BA7B-7E84-5353-7F22A54964D8}"/>
              </a:ext>
            </a:extLst>
          </p:cNvPr>
          <p:cNvSpPr>
            <a:spLocks noGrp="1"/>
          </p:cNvSpPr>
          <p:nvPr>
            <p:ph type="dt" sz="half" idx="10"/>
          </p:nvPr>
        </p:nvSpPr>
        <p:spPr/>
        <p:txBody>
          <a:bodyPr/>
          <a:lstStyle/>
          <a:p>
            <a:pPr>
              <a:defRPr/>
            </a:pPr>
            <a:fld id="{1056B03A-8A4D-4B18-85EA-C920101115C2}" type="datetimeFigureOut">
              <a:rPr lang="en-US" altLang="en-US" smtClean="0"/>
              <a:pPr>
                <a:defRPr/>
              </a:pPr>
              <a:t>10/8/2024</a:t>
            </a:fld>
            <a:endParaRPr lang="en-US" altLang="en-US"/>
          </a:p>
        </p:txBody>
      </p:sp>
      <p:sp>
        <p:nvSpPr>
          <p:cNvPr id="8" name="Footer Placeholder 7">
            <a:extLst>
              <a:ext uri="{FF2B5EF4-FFF2-40B4-BE49-F238E27FC236}">
                <a16:creationId xmlns:a16="http://schemas.microsoft.com/office/drawing/2014/main" id="{C517EFAE-E4A4-AD18-F761-0A45DAF674AE}"/>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8D422775-6247-D7E9-A75C-D697E27C04B0}"/>
              </a:ext>
            </a:extLst>
          </p:cNvPr>
          <p:cNvSpPr>
            <a:spLocks noGrp="1"/>
          </p:cNvSpPr>
          <p:nvPr>
            <p:ph type="sldNum" sz="quarter" idx="12"/>
          </p:nvPr>
        </p:nvSpPr>
        <p:spPr/>
        <p:txBody>
          <a:bodyPr/>
          <a:lstStyle/>
          <a:p>
            <a:fld id="{891E2BBD-6DFD-4051-B524-3C412915A2BF}" type="slidenum">
              <a:rPr lang="en-US" altLang="en-US" smtClean="0"/>
              <a:pPr/>
              <a:t>‹#›</a:t>
            </a:fld>
            <a:endParaRPr lang="en-US" altLang="en-US"/>
          </a:p>
        </p:txBody>
      </p:sp>
    </p:spTree>
    <p:extLst>
      <p:ext uri="{BB962C8B-B14F-4D97-AF65-F5344CB8AC3E}">
        <p14:creationId xmlns:p14="http://schemas.microsoft.com/office/powerpoint/2010/main" val="378022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23B0-7F21-B2F6-C12D-90F8DCDFE8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5A6FB1-DC12-8182-2543-0E6E51607978}"/>
              </a:ext>
            </a:extLst>
          </p:cNvPr>
          <p:cNvSpPr>
            <a:spLocks noGrp="1"/>
          </p:cNvSpPr>
          <p:nvPr>
            <p:ph type="dt" sz="half" idx="10"/>
          </p:nvPr>
        </p:nvSpPr>
        <p:spPr/>
        <p:txBody>
          <a:bodyPr/>
          <a:lstStyle/>
          <a:p>
            <a:pPr>
              <a:defRPr/>
            </a:pPr>
            <a:fld id="{623BF81C-7F74-4E4D-BD97-843E430D1755}" type="datetimeFigureOut">
              <a:rPr lang="en-US" altLang="en-US" smtClean="0"/>
              <a:pPr>
                <a:defRPr/>
              </a:pPr>
              <a:t>10/8/2024</a:t>
            </a:fld>
            <a:endParaRPr lang="en-US" altLang="en-US"/>
          </a:p>
        </p:txBody>
      </p:sp>
      <p:sp>
        <p:nvSpPr>
          <p:cNvPr id="4" name="Footer Placeholder 3">
            <a:extLst>
              <a:ext uri="{FF2B5EF4-FFF2-40B4-BE49-F238E27FC236}">
                <a16:creationId xmlns:a16="http://schemas.microsoft.com/office/drawing/2014/main" id="{1FB490A1-7B33-CA8F-E78D-65E418CADE94}"/>
              </a:ext>
            </a:extLst>
          </p:cNvPr>
          <p:cNvSpPr>
            <a:spLocks noGrp="1"/>
          </p:cNvSpPr>
          <p:nvPr>
            <p:ph type="ftr" sz="quarter" idx="11"/>
          </p:nvPr>
        </p:nvSpPr>
        <p:spPr/>
        <p:txBody>
          <a:bodyPr/>
          <a:lstStyle/>
          <a:p>
            <a:pPr>
              <a:defRPr/>
            </a:pPr>
            <a:endParaRPr lang="en-US" altLang="en-US"/>
          </a:p>
        </p:txBody>
      </p:sp>
      <p:sp>
        <p:nvSpPr>
          <p:cNvPr id="5" name="Slide Number Placeholder 4">
            <a:extLst>
              <a:ext uri="{FF2B5EF4-FFF2-40B4-BE49-F238E27FC236}">
                <a16:creationId xmlns:a16="http://schemas.microsoft.com/office/drawing/2014/main" id="{38383717-81C5-8A68-BE9D-04BAD5401EA7}"/>
              </a:ext>
            </a:extLst>
          </p:cNvPr>
          <p:cNvSpPr>
            <a:spLocks noGrp="1"/>
          </p:cNvSpPr>
          <p:nvPr>
            <p:ph type="sldNum" sz="quarter" idx="12"/>
          </p:nvPr>
        </p:nvSpPr>
        <p:spPr/>
        <p:txBody>
          <a:bodyPr/>
          <a:lstStyle/>
          <a:p>
            <a:fld id="{1981CFFC-F819-4CCF-95AB-0B72F07DC821}" type="slidenum">
              <a:rPr lang="en-US" altLang="en-US" smtClean="0"/>
              <a:pPr/>
              <a:t>‹#›</a:t>
            </a:fld>
            <a:endParaRPr lang="en-US" altLang="en-US"/>
          </a:p>
        </p:txBody>
      </p:sp>
    </p:spTree>
    <p:extLst>
      <p:ext uri="{BB962C8B-B14F-4D97-AF65-F5344CB8AC3E}">
        <p14:creationId xmlns:p14="http://schemas.microsoft.com/office/powerpoint/2010/main" val="292874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D9FC19-6F6B-40BB-A551-5B23405E1A22}" type="datetimeFigureOut">
              <a:rPr lang="en-US" altLang="en-US"/>
              <a:pPr>
                <a:defRPr/>
              </a:pPr>
              <a:t>10/8/2024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AD8DB88A-3BFC-43D6-A0B9-1F9382ED257F}" type="slidenum">
              <a:rPr lang="en-US" altLang="en-US"/>
              <a:pPr/>
              <a:t>‹#›</a:t>
            </a:fld>
            <a:endParaRPr lang="en-US" altLang="en-US"/>
          </a:p>
        </p:txBody>
      </p:sp>
    </p:spTree>
    <p:extLst>
      <p:ext uri="{BB962C8B-B14F-4D97-AF65-F5344CB8AC3E}">
        <p14:creationId xmlns:p14="http://schemas.microsoft.com/office/powerpoint/2010/main" val="3042760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04CB23-5322-83AC-52EB-563F7E1D5B83}"/>
              </a:ext>
            </a:extLst>
          </p:cNvPr>
          <p:cNvSpPr>
            <a:spLocks noGrp="1"/>
          </p:cNvSpPr>
          <p:nvPr>
            <p:ph type="dt" sz="half" idx="10"/>
          </p:nvPr>
        </p:nvSpPr>
        <p:spPr/>
        <p:txBody>
          <a:bodyPr/>
          <a:lstStyle/>
          <a:p>
            <a:pPr>
              <a:defRPr/>
            </a:pPr>
            <a:fld id="{5BAB519A-78B7-4C0F-8A15-E9B5323AC18E}" type="datetimeFigureOut">
              <a:rPr lang="en-US" altLang="en-US" smtClean="0"/>
              <a:pPr>
                <a:defRPr/>
              </a:pPr>
              <a:t>10/8/2024</a:t>
            </a:fld>
            <a:endParaRPr lang="en-US" altLang="en-US"/>
          </a:p>
        </p:txBody>
      </p:sp>
      <p:sp>
        <p:nvSpPr>
          <p:cNvPr id="3" name="Footer Placeholder 2">
            <a:extLst>
              <a:ext uri="{FF2B5EF4-FFF2-40B4-BE49-F238E27FC236}">
                <a16:creationId xmlns:a16="http://schemas.microsoft.com/office/drawing/2014/main" id="{561ED740-E95A-53F9-AB0C-11D481FA6B90}"/>
              </a:ext>
            </a:extLst>
          </p:cNvPr>
          <p:cNvSpPr>
            <a:spLocks noGrp="1"/>
          </p:cNvSpPr>
          <p:nvPr>
            <p:ph type="ftr" sz="quarter" idx="11"/>
          </p:nvPr>
        </p:nvSpPr>
        <p:spPr/>
        <p:txBody>
          <a:bodyPr/>
          <a:lstStyle/>
          <a:p>
            <a:pPr>
              <a:defRPr/>
            </a:pPr>
            <a:endParaRPr lang="en-US" altLang="en-US"/>
          </a:p>
        </p:txBody>
      </p:sp>
      <p:sp>
        <p:nvSpPr>
          <p:cNvPr id="4" name="Slide Number Placeholder 3">
            <a:extLst>
              <a:ext uri="{FF2B5EF4-FFF2-40B4-BE49-F238E27FC236}">
                <a16:creationId xmlns:a16="http://schemas.microsoft.com/office/drawing/2014/main" id="{E0A4EEBA-B6FB-5FAF-33B2-0C5268E40A06}"/>
              </a:ext>
            </a:extLst>
          </p:cNvPr>
          <p:cNvSpPr>
            <a:spLocks noGrp="1"/>
          </p:cNvSpPr>
          <p:nvPr>
            <p:ph type="sldNum" sz="quarter" idx="12"/>
          </p:nvPr>
        </p:nvSpPr>
        <p:spPr/>
        <p:txBody>
          <a:bodyPr/>
          <a:lstStyle/>
          <a:p>
            <a:fld id="{3FAA1434-A6A6-46B9-BAF2-FED71B7A5BEC}" type="slidenum">
              <a:rPr lang="en-US" altLang="en-US" smtClean="0"/>
              <a:pPr/>
              <a:t>‹#›</a:t>
            </a:fld>
            <a:endParaRPr lang="en-US" altLang="en-US"/>
          </a:p>
        </p:txBody>
      </p:sp>
    </p:spTree>
    <p:extLst>
      <p:ext uri="{BB962C8B-B14F-4D97-AF65-F5344CB8AC3E}">
        <p14:creationId xmlns:p14="http://schemas.microsoft.com/office/powerpoint/2010/main" val="3816900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BCB0-DE49-C3C9-402A-E3321A9FD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54E276-5264-AC13-7F6C-890FDAB9E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C707A0-2366-D161-D117-6AE5C31F0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25EF9-5A8D-CAB8-3A2C-7FC843DDC35C}"/>
              </a:ext>
            </a:extLst>
          </p:cNvPr>
          <p:cNvSpPr>
            <a:spLocks noGrp="1"/>
          </p:cNvSpPr>
          <p:nvPr>
            <p:ph type="dt" sz="half" idx="10"/>
          </p:nvPr>
        </p:nvSpPr>
        <p:spPr/>
        <p:txBody>
          <a:bodyPr/>
          <a:lstStyle/>
          <a:p>
            <a:pPr>
              <a:defRPr/>
            </a:pPr>
            <a:fld id="{FC56E29B-72B0-4DFE-BAF8-4FA4CD0AE990}" type="datetimeFigureOut">
              <a:rPr lang="en-US" altLang="en-US" smtClean="0"/>
              <a:pPr>
                <a:defRPr/>
              </a:pPr>
              <a:t>10/8/2024</a:t>
            </a:fld>
            <a:endParaRPr lang="en-US" altLang="en-US"/>
          </a:p>
        </p:txBody>
      </p:sp>
      <p:sp>
        <p:nvSpPr>
          <p:cNvPr id="6" name="Footer Placeholder 5">
            <a:extLst>
              <a:ext uri="{FF2B5EF4-FFF2-40B4-BE49-F238E27FC236}">
                <a16:creationId xmlns:a16="http://schemas.microsoft.com/office/drawing/2014/main" id="{6641EC61-3808-1588-8C95-BE7BC6525DE5}"/>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32B99E3B-DAD2-796A-4DD2-9DF8EB4CEA03}"/>
              </a:ext>
            </a:extLst>
          </p:cNvPr>
          <p:cNvSpPr>
            <a:spLocks noGrp="1"/>
          </p:cNvSpPr>
          <p:nvPr>
            <p:ph type="sldNum" sz="quarter" idx="12"/>
          </p:nvPr>
        </p:nvSpPr>
        <p:spPr/>
        <p:txBody>
          <a:bodyPr/>
          <a:lstStyle/>
          <a:p>
            <a:fld id="{E4F52ED4-BC79-47BF-8A23-39D94FF7F8D7}" type="slidenum">
              <a:rPr lang="en-US" altLang="en-US" smtClean="0"/>
              <a:pPr/>
              <a:t>‹#›</a:t>
            </a:fld>
            <a:endParaRPr lang="en-US" altLang="en-US"/>
          </a:p>
        </p:txBody>
      </p:sp>
    </p:spTree>
    <p:extLst>
      <p:ext uri="{BB962C8B-B14F-4D97-AF65-F5344CB8AC3E}">
        <p14:creationId xmlns:p14="http://schemas.microsoft.com/office/powerpoint/2010/main" val="301470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DBB6-2C9A-73D1-FECA-81CB157B1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C5AACA-BEE2-0276-EDA6-052392A12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E554D6-FB19-AF65-D4BD-F3C95CA5D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D1277-BA6D-B57A-5D40-96F56F1B01A5}"/>
              </a:ext>
            </a:extLst>
          </p:cNvPr>
          <p:cNvSpPr>
            <a:spLocks noGrp="1"/>
          </p:cNvSpPr>
          <p:nvPr>
            <p:ph type="dt" sz="half" idx="10"/>
          </p:nvPr>
        </p:nvSpPr>
        <p:spPr/>
        <p:txBody>
          <a:bodyPr/>
          <a:lstStyle/>
          <a:p>
            <a:pPr>
              <a:defRPr/>
            </a:pPr>
            <a:fld id="{F63273E4-1673-4F49-A000-75434E831798}" type="datetimeFigureOut">
              <a:rPr lang="en-US" altLang="en-US" smtClean="0"/>
              <a:pPr>
                <a:defRPr/>
              </a:pPr>
              <a:t>10/8/2024</a:t>
            </a:fld>
            <a:endParaRPr lang="en-US" altLang="en-US"/>
          </a:p>
        </p:txBody>
      </p:sp>
      <p:sp>
        <p:nvSpPr>
          <p:cNvPr id="6" name="Footer Placeholder 5">
            <a:extLst>
              <a:ext uri="{FF2B5EF4-FFF2-40B4-BE49-F238E27FC236}">
                <a16:creationId xmlns:a16="http://schemas.microsoft.com/office/drawing/2014/main" id="{61BCA75A-901A-7154-887C-BFD017964AEC}"/>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6FBCE658-CBBC-8847-F460-AE987E45C9CA}"/>
              </a:ext>
            </a:extLst>
          </p:cNvPr>
          <p:cNvSpPr>
            <a:spLocks noGrp="1"/>
          </p:cNvSpPr>
          <p:nvPr>
            <p:ph type="sldNum" sz="quarter" idx="12"/>
          </p:nvPr>
        </p:nvSpPr>
        <p:spPr/>
        <p:txBody>
          <a:bodyPr/>
          <a:lstStyle/>
          <a:p>
            <a:fld id="{F52C659B-36D2-41BC-8F83-C5BFD5B89924}" type="slidenum">
              <a:rPr lang="en-US" altLang="en-US" smtClean="0"/>
              <a:pPr/>
              <a:t>‹#›</a:t>
            </a:fld>
            <a:endParaRPr lang="en-US" altLang="en-US"/>
          </a:p>
        </p:txBody>
      </p:sp>
    </p:spTree>
    <p:extLst>
      <p:ext uri="{BB962C8B-B14F-4D97-AF65-F5344CB8AC3E}">
        <p14:creationId xmlns:p14="http://schemas.microsoft.com/office/powerpoint/2010/main" val="19011858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8633-5C19-7429-6C96-C21D68225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F34BAC-3C58-36D2-3826-21D92FAD9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FB00C-9105-440B-878A-FAFB7A851AA2}"/>
              </a:ext>
            </a:extLst>
          </p:cNvPr>
          <p:cNvSpPr>
            <a:spLocks noGrp="1"/>
          </p:cNvSpPr>
          <p:nvPr>
            <p:ph type="dt" sz="half" idx="10"/>
          </p:nvPr>
        </p:nvSpPr>
        <p:spPr/>
        <p:txBody>
          <a:bodyPr/>
          <a:lstStyle/>
          <a:p>
            <a:pPr>
              <a:defRPr/>
            </a:pPr>
            <a:fld id="{61297C10-F4CF-4AAF-9394-2137F383A334}" type="datetimeFigureOut">
              <a:rPr lang="en-US" altLang="en-US" smtClean="0"/>
              <a:pPr>
                <a:defRPr/>
              </a:pPr>
              <a:t>10/8/2024</a:t>
            </a:fld>
            <a:endParaRPr lang="en-US" altLang="en-US"/>
          </a:p>
        </p:txBody>
      </p:sp>
      <p:sp>
        <p:nvSpPr>
          <p:cNvPr id="5" name="Footer Placeholder 4">
            <a:extLst>
              <a:ext uri="{FF2B5EF4-FFF2-40B4-BE49-F238E27FC236}">
                <a16:creationId xmlns:a16="http://schemas.microsoft.com/office/drawing/2014/main" id="{3314EB8A-4112-9098-8290-580FC9ED45B2}"/>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94F64CF7-00C4-154D-B556-1E8D8DCB40BE}"/>
              </a:ext>
            </a:extLst>
          </p:cNvPr>
          <p:cNvSpPr>
            <a:spLocks noGrp="1"/>
          </p:cNvSpPr>
          <p:nvPr>
            <p:ph type="sldNum" sz="quarter" idx="12"/>
          </p:nvPr>
        </p:nvSpPr>
        <p:spPr/>
        <p:txBody>
          <a:bodyPr/>
          <a:lstStyle/>
          <a:p>
            <a:fld id="{2110FCE6-E227-4E91-84F8-5EF6FA89DEE0}" type="slidenum">
              <a:rPr lang="en-US" altLang="en-US" smtClean="0"/>
              <a:pPr/>
              <a:t>‹#›</a:t>
            </a:fld>
            <a:endParaRPr lang="en-US" altLang="en-US"/>
          </a:p>
        </p:txBody>
      </p:sp>
    </p:spTree>
    <p:extLst>
      <p:ext uri="{BB962C8B-B14F-4D97-AF65-F5344CB8AC3E}">
        <p14:creationId xmlns:p14="http://schemas.microsoft.com/office/powerpoint/2010/main" val="3338909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D3E8E-3C1E-C97E-E4DC-C8101F64CD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3AB044-CAA5-9E2F-6841-ABB0B6640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790F7-1804-425F-D0E1-B06DAD67C38F}"/>
              </a:ext>
            </a:extLst>
          </p:cNvPr>
          <p:cNvSpPr>
            <a:spLocks noGrp="1"/>
          </p:cNvSpPr>
          <p:nvPr>
            <p:ph type="dt" sz="half" idx="10"/>
          </p:nvPr>
        </p:nvSpPr>
        <p:spPr/>
        <p:txBody>
          <a:bodyPr/>
          <a:lstStyle/>
          <a:p>
            <a:pPr>
              <a:defRPr/>
            </a:pPr>
            <a:fld id="{D6566095-A1A3-4C98-A61E-8857A55537CF}" type="datetimeFigureOut">
              <a:rPr lang="en-US" altLang="en-US" smtClean="0"/>
              <a:pPr>
                <a:defRPr/>
              </a:pPr>
              <a:t>10/8/2024</a:t>
            </a:fld>
            <a:endParaRPr lang="en-US" altLang="en-US"/>
          </a:p>
        </p:txBody>
      </p:sp>
      <p:sp>
        <p:nvSpPr>
          <p:cNvPr id="5" name="Footer Placeholder 4">
            <a:extLst>
              <a:ext uri="{FF2B5EF4-FFF2-40B4-BE49-F238E27FC236}">
                <a16:creationId xmlns:a16="http://schemas.microsoft.com/office/drawing/2014/main" id="{57A44A0E-04AC-AFF9-629F-F5E19A10F1F1}"/>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C95AA340-80B5-3C8D-C355-67CE59DE1BF2}"/>
              </a:ext>
            </a:extLst>
          </p:cNvPr>
          <p:cNvSpPr>
            <a:spLocks noGrp="1"/>
          </p:cNvSpPr>
          <p:nvPr>
            <p:ph type="sldNum" sz="quarter" idx="12"/>
          </p:nvPr>
        </p:nvSpPr>
        <p:spPr/>
        <p:txBody>
          <a:bodyPr/>
          <a:lstStyle/>
          <a:p>
            <a:fld id="{C1A75FD8-31B5-4DD0-A600-3D54C457EDB7}" type="slidenum">
              <a:rPr lang="en-US" altLang="en-US" smtClean="0"/>
              <a:pPr/>
              <a:t>‹#›</a:t>
            </a:fld>
            <a:endParaRPr lang="en-US" altLang="en-US"/>
          </a:p>
        </p:txBody>
      </p:sp>
    </p:spTree>
    <p:extLst>
      <p:ext uri="{BB962C8B-B14F-4D97-AF65-F5344CB8AC3E}">
        <p14:creationId xmlns:p14="http://schemas.microsoft.com/office/powerpoint/2010/main" val="1783786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87158"/>
            <a:ext cx="9144000" cy="1866319"/>
          </a:xfrm>
          <a:prstGeom prst="rect">
            <a:avLst/>
          </a:prstGeom>
        </p:spPr>
        <p:txBody>
          <a:bodyPr anchor="t"/>
          <a:lstStyle>
            <a:lvl1pPr algn="ctr">
              <a:defRPr sz="6000" b="1" i="0" cap="all" baseline="0">
                <a:ln>
                  <a:noFill/>
                </a:ln>
                <a:solidFill>
                  <a:srgbClr val="3766BC"/>
                </a:solidFill>
                <a:latin typeface="Helvetica Neue Condensed"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1975134"/>
            <a:ext cx="9144000" cy="412024"/>
          </a:xfrm>
        </p:spPr>
        <p:txBody>
          <a:bodyPr>
            <a:normAutofit/>
          </a:bodyPr>
          <a:lstStyle>
            <a:lvl1pPr marL="0" indent="0" algn="ctr">
              <a:buNone/>
              <a:defRPr sz="2200" cap="all" baseline="0">
                <a:solidFill>
                  <a:srgbClr val="6A6A6A"/>
                </a:solidFill>
                <a:latin typeface="Helvetica Neue"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Content Placeholder 7"/>
          <p:cNvSpPr>
            <a:spLocks noGrp="1"/>
          </p:cNvSpPr>
          <p:nvPr>
            <p:ph sz="quarter" idx="10"/>
          </p:nvPr>
        </p:nvSpPr>
        <p:spPr>
          <a:xfrm>
            <a:off x="0" y="5845552"/>
            <a:ext cx="12192000" cy="457277"/>
          </a:xfrm>
        </p:spPr>
        <p:txBody>
          <a:bodyPr>
            <a:normAutofit/>
          </a:bodyPr>
          <a:lstStyle>
            <a:lvl1pPr marL="0" indent="0" algn="ctr">
              <a:buFontTx/>
              <a:buNone/>
              <a:defRPr sz="1800" baseline="0">
                <a:solidFill>
                  <a:srgbClr val="D7D7D7"/>
                </a:solidFill>
              </a:defRPr>
            </a:lvl1pPr>
          </a:lstStyle>
          <a:p>
            <a:pPr lvl="0"/>
            <a:r>
              <a:rPr lang="en-US"/>
              <a:t>Edit Master text styles</a:t>
            </a:r>
          </a:p>
        </p:txBody>
      </p:sp>
    </p:spTree>
    <p:extLst>
      <p:ext uri="{BB962C8B-B14F-4D97-AF65-F5344CB8AC3E}">
        <p14:creationId xmlns:p14="http://schemas.microsoft.com/office/powerpoint/2010/main" val="338749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E08C940-C326-4E22-A072-F58D9986B6CC}" type="datetimeFigureOut">
              <a:rPr lang="en-US" altLang="en-US"/>
              <a:pPr>
                <a:defRPr/>
              </a:pPr>
              <a:t>10/8/2024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2AC6C458-612D-410B-A23A-38C22B1AD289}" type="slidenum">
              <a:rPr lang="en-US" altLang="en-US"/>
              <a:pPr/>
              <a:t>‹#›</a:t>
            </a:fld>
            <a:endParaRPr lang="en-US" altLang="en-US"/>
          </a:p>
        </p:txBody>
      </p:sp>
    </p:spTree>
    <p:extLst>
      <p:ext uri="{BB962C8B-B14F-4D97-AF65-F5344CB8AC3E}">
        <p14:creationId xmlns:p14="http://schemas.microsoft.com/office/powerpoint/2010/main" val="392555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B050E1-B9F5-47B8-8A5F-7ADCF818B579}" type="datetimeFigureOut">
              <a:rPr lang="en-US" altLang="en-US"/>
              <a:pPr>
                <a:defRPr/>
              </a:pPr>
              <a:t>10/8/2024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728573AA-BCB7-4BEE-8B0C-22CEC8BA2796}" type="slidenum">
              <a:rPr lang="en-US" altLang="en-US"/>
              <a:pPr/>
              <a:t>‹#›</a:t>
            </a:fld>
            <a:endParaRPr lang="en-US" altLang="en-US"/>
          </a:p>
        </p:txBody>
      </p:sp>
    </p:spTree>
    <p:extLst>
      <p:ext uri="{BB962C8B-B14F-4D97-AF65-F5344CB8AC3E}">
        <p14:creationId xmlns:p14="http://schemas.microsoft.com/office/powerpoint/2010/main" val="254637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056B03A-8A4D-4B18-85EA-C920101115C2}" type="datetimeFigureOut">
              <a:rPr lang="en-US" altLang="en-US"/>
              <a:pPr>
                <a:defRPr/>
              </a:pPr>
              <a:t>10/8/2024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891E2BBD-6DFD-4051-B524-3C412915A2BF}" type="slidenum">
              <a:rPr lang="en-US" altLang="en-US"/>
              <a:pPr/>
              <a:t>‹#›</a:t>
            </a:fld>
            <a:endParaRPr lang="en-US" altLang="en-US"/>
          </a:p>
        </p:txBody>
      </p:sp>
    </p:spTree>
    <p:extLst>
      <p:ext uri="{BB962C8B-B14F-4D97-AF65-F5344CB8AC3E}">
        <p14:creationId xmlns:p14="http://schemas.microsoft.com/office/powerpoint/2010/main" val="318560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23BF81C-7F74-4E4D-BD97-843E430D1755}" type="datetimeFigureOut">
              <a:rPr lang="en-US" altLang="en-US"/>
              <a:pPr>
                <a:defRPr/>
              </a:pPr>
              <a:t>10/8/2024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1981CFFC-F819-4CCF-95AB-0B72F07DC821}" type="slidenum">
              <a:rPr lang="en-US" altLang="en-US"/>
              <a:pPr/>
              <a:t>‹#›</a:t>
            </a:fld>
            <a:endParaRPr lang="en-US" altLang="en-US"/>
          </a:p>
        </p:txBody>
      </p:sp>
    </p:spTree>
    <p:extLst>
      <p:ext uri="{BB962C8B-B14F-4D97-AF65-F5344CB8AC3E}">
        <p14:creationId xmlns:p14="http://schemas.microsoft.com/office/powerpoint/2010/main" val="372913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AB519A-78B7-4C0F-8A15-E9B5323AC18E}" type="datetimeFigureOut">
              <a:rPr lang="en-US" altLang="en-US"/>
              <a:pPr>
                <a:defRPr/>
              </a:pPr>
              <a:t>10/8/2024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3FAA1434-A6A6-46B9-BAF2-FED71B7A5BEC}" type="slidenum">
              <a:rPr lang="en-US" altLang="en-US"/>
              <a:pPr/>
              <a:t>‹#›</a:t>
            </a:fld>
            <a:endParaRPr lang="en-US" altLang="en-US"/>
          </a:p>
        </p:txBody>
      </p:sp>
    </p:spTree>
    <p:extLst>
      <p:ext uri="{BB962C8B-B14F-4D97-AF65-F5344CB8AC3E}">
        <p14:creationId xmlns:p14="http://schemas.microsoft.com/office/powerpoint/2010/main" val="208085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56E29B-72B0-4DFE-BAF8-4FA4CD0AE990}" type="datetimeFigureOut">
              <a:rPr lang="en-US" altLang="en-US"/>
              <a:pPr>
                <a:defRPr/>
              </a:pPr>
              <a:t>10/8/2024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E4F52ED4-BC79-47BF-8A23-39D94FF7F8D7}" type="slidenum">
              <a:rPr lang="en-US" altLang="en-US"/>
              <a:pPr/>
              <a:t>‹#›</a:t>
            </a:fld>
            <a:endParaRPr lang="en-US" altLang="en-US"/>
          </a:p>
        </p:txBody>
      </p:sp>
    </p:spTree>
    <p:extLst>
      <p:ext uri="{BB962C8B-B14F-4D97-AF65-F5344CB8AC3E}">
        <p14:creationId xmlns:p14="http://schemas.microsoft.com/office/powerpoint/2010/main" val="412902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63273E4-1673-4F49-A000-75434E831798}" type="datetimeFigureOut">
              <a:rPr lang="en-US" altLang="en-US"/>
              <a:pPr>
                <a:defRPr/>
              </a:pPr>
              <a:t>10/8/2024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F52C659B-36D2-41BC-8F83-C5BFD5B89924}" type="slidenum">
              <a:rPr lang="en-US" altLang="en-US"/>
              <a:pPr/>
              <a:t>‹#›</a:t>
            </a:fld>
            <a:endParaRPr lang="en-US" altLang="en-US"/>
          </a:p>
        </p:txBody>
      </p:sp>
    </p:spTree>
    <p:extLst>
      <p:ext uri="{BB962C8B-B14F-4D97-AF65-F5344CB8AC3E}">
        <p14:creationId xmlns:p14="http://schemas.microsoft.com/office/powerpoint/2010/main" val="32916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itchFamily="34" charset="0"/>
              </a:defRPr>
            </a:lvl1pPr>
          </a:lstStyle>
          <a:p>
            <a:pPr>
              <a:defRPr/>
            </a:pPr>
            <a:fld id="{BE4AE11F-9285-4F6F-A6B2-1A6388682792}" type="datetimeFigureOut">
              <a:rPr lang="en-US" altLang="en-US"/>
              <a:pPr>
                <a:defRPr/>
              </a:pPr>
              <a:t>10/8/2024</a:t>
            </a:fld>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smtClean="0">
                <a:solidFill>
                  <a:srgbClr val="898989"/>
                </a:solidFill>
                <a:latin typeface="Calibri" pitchFamily="34" charset="0"/>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8AA81F6-E4F9-4273-BDEA-24C02A580AF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6" r:id="rId12"/>
    <p:sldLayoutId id="2147483735" r:id="rId13"/>
  </p:sldLayoutIdLst>
  <p:txStyles>
    <p:titleStyle>
      <a:lvl1pPr algn="l" rtl="0" eaLnBrk="0" fontAlgn="base" hangingPunct="0">
        <a:lnSpc>
          <a:spcPct val="90000"/>
        </a:lnSpc>
        <a:spcBef>
          <a:spcPct val="0"/>
        </a:spcBef>
        <a:spcAft>
          <a:spcPct val="0"/>
        </a:spcAft>
        <a:defRPr sz="3800" kern="1200">
          <a:solidFill>
            <a:srgbClr val="3766BC"/>
          </a:solidFill>
          <a:latin typeface="Helvetica Neue Condensed" charset="0"/>
          <a:ea typeface="+mj-ea"/>
          <a:cs typeface="+mj-cs"/>
        </a:defRPr>
      </a:lvl1pPr>
      <a:lvl2pPr algn="l" rtl="0" eaLnBrk="0" fontAlgn="base" hangingPunct="0">
        <a:lnSpc>
          <a:spcPct val="90000"/>
        </a:lnSpc>
        <a:spcBef>
          <a:spcPct val="0"/>
        </a:spcBef>
        <a:spcAft>
          <a:spcPct val="0"/>
        </a:spcAft>
        <a:defRPr sz="3800">
          <a:solidFill>
            <a:srgbClr val="3766BC"/>
          </a:solidFill>
          <a:latin typeface="Helvetica Neue Condensed"/>
        </a:defRPr>
      </a:lvl2pPr>
      <a:lvl3pPr algn="l" rtl="0" eaLnBrk="0" fontAlgn="base" hangingPunct="0">
        <a:lnSpc>
          <a:spcPct val="90000"/>
        </a:lnSpc>
        <a:spcBef>
          <a:spcPct val="0"/>
        </a:spcBef>
        <a:spcAft>
          <a:spcPct val="0"/>
        </a:spcAft>
        <a:defRPr sz="3800">
          <a:solidFill>
            <a:srgbClr val="3766BC"/>
          </a:solidFill>
          <a:latin typeface="Helvetica Neue Condensed"/>
        </a:defRPr>
      </a:lvl3pPr>
      <a:lvl4pPr algn="l" rtl="0" eaLnBrk="0" fontAlgn="base" hangingPunct="0">
        <a:lnSpc>
          <a:spcPct val="90000"/>
        </a:lnSpc>
        <a:spcBef>
          <a:spcPct val="0"/>
        </a:spcBef>
        <a:spcAft>
          <a:spcPct val="0"/>
        </a:spcAft>
        <a:defRPr sz="3800">
          <a:solidFill>
            <a:srgbClr val="3766BC"/>
          </a:solidFill>
          <a:latin typeface="Helvetica Neue Condensed"/>
        </a:defRPr>
      </a:lvl4pPr>
      <a:lvl5pPr algn="l" rtl="0" eaLnBrk="0" fontAlgn="base" hangingPunct="0">
        <a:lnSpc>
          <a:spcPct val="90000"/>
        </a:lnSpc>
        <a:spcBef>
          <a:spcPct val="0"/>
        </a:spcBef>
        <a:spcAft>
          <a:spcPct val="0"/>
        </a:spcAft>
        <a:defRPr sz="3800">
          <a:solidFill>
            <a:srgbClr val="3766BC"/>
          </a:solidFill>
          <a:latin typeface="Helvetica Neue Condensed"/>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Helvetica Bold"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Helvetica Bold"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Helvetica Bold"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Helvetica Bold"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Helvetica Bold"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57773-B715-8D1F-7441-F60BBF792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9F7F49-0D19-5117-3210-F29EE6C19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7F8AC-A8A5-612F-8EBE-466E0F2AD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fld id="{BE4AE11F-9285-4F6F-A6B2-1A6388682792}" type="datetimeFigureOut">
              <a:rPr lang="en-US" altLang="en-US" smtClean="0"/>
              <a:pPr>
                <a:defRPr/>
              </a:pPr>
              <a:t>10/8/2024</a:t>
            </a:fld>
            <a:endParaRPr lang="en-US" altLang="en-US"/>
          </a:p>
        </p:txBody>
      </p:sp>
      <p:sp>
        <p:nvSpPr>
          <p:cNvPr id="5" name="Footer Placeholder 4">
            <a:extLst>
              <a:ext uri="{FF2B5EF4-FFF2-40B4-BE49-F238E27FC236}">
                <a16:creationId xmlns:a16="http://schemas.microsoft.com/office/drawing/2014/main" id="{D604F761-6735-4476-9D62-8039411C3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0A740737-B428-8F87-C7FE-CC37D89023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AA81F6-E4F9-4273-BDEA-24C02A580AF1}" type="slidenum">
              <a:rPr lang="en-US" altLang="en-US" smtClean="0"/>
              <a:pPr/>
              <a:t>‹#›</a:t>
            </a:fld>
            <a:endParaRPr lang="en-US" altLang="en-US"/>
          </a:p>
        </p:txBody>
      </p:sp>
    </p:spTree>
    <p:extLst>
      <p:ext uri="{BB962C8B-B14F-4D97-AF65-F5344CB8AC3E}">
        <p14:creationId xmlns:p14="http://schemas.microsoft.com/office/powerpoint/2010/main" val="21515470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7" name="Rectangle 615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p:cNvSpPr>
            <a:spLocks noGrp="1"/>
          </p:cNvSpPr>
          <p:nvPr>
            <p:ph type="ctrTitle"/>
          </p:nvPr>
        </p:nvSpPr>
        <p:spPr>
          <a:xfrm>
            <a:off x="1524000" y="1293338"/>
            <a:ext cx="9144000" cy="3274592"/>
          </a:xfrm>
        </p:spPr>
        <p:txBody>
          <a:bodyPr vert="horz" lIns="91440" tIns="45720" rIns="91440" bIns="45720" rtlCol="0" anchor="ctr">
            <a:normAutofit/>
          </a:bodyPr>
          <a:lstStyle/>
          <a:p>
            <a:r>
              <a:rPr lang="en-US" altLang="en-US" sz="7200" kern="1200" cap="none">
                <a:solidFill>
                  <a:schemeClr val="tx1"/>
                </a:solidFill>
                <a:latin typeface="+mj-lt"/>
                <a:ea typeface="+mj-ea"/>
                <a:cs typeface="+mj-cs"/>
              </a:rPr>
              <a:t>[Presentation title]</a:t>
            </a:r>
          </a:p>
        </p:txBody>
      </p:sp>
      <p:sp>
        <p:nvSpPr>
          <p:cNvPr id="6148" name="Content Placeholder 3"/>
          <p:cNvSpPr>
            <a:spLocks noGrp="1"/>
          </p:cNvSpPr>
          <p:nvPr>
            <p:ph sz="quarter" idx="10"/>
          </p:nvPr>
        </p:nvSpPr>
        <p:spPr>
          <a:xfrm>
            <a:off x="1524000" y="5514052"/>
            <a:ext cx="9144000" cy="651910"/>
          </a:xfrm>
        </p:spPr>
        <p:txBody>
          <a:bodyPr vert="horz" lIns="91440" tIns="45720" rIns="91440" bIns="45720" rtlCol="0" anchor="ctr">
            <a:normAutofit/>
          </a:bodyPr>
          <a:lstStyle/>
          <a:p>
            <a:r>
              <a:rPr lang="en-US" altLang="en-US" sz="2400" kern="1200">
                <a:solidFill>
                  <a:schemeClr val="tx1"/>
                </a:solidFill>
                <a:latin typeface="+mn-lt"/>
                <a:ea typeface="+mn-ea"/>
                <a:cs typeface="+mn-cs"/>
              </a:rPr>
              <a:t>[presenter name and credentials]</a:t>
            </a:r>
          </a:p>
        </p:txBody>
      </p:sp>
      <p:cxnSp>
        <p:nvCxnSpPr>
          <p:cNvPr id="6159" name="Straight Connector 615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C7AA5586-A587-4415-8F69-0F4A0F334062}"/>
              </a:ext>
            </a:extLst>
          </p:cNvPr>
          <p:cNvSpPr>
            <a:spLocks noGrp="1" noChangeArrowheads="1"/>
          </p:cNvSpPr>
          <p:nvPr>
            <p:ph type="title"/>
          </p:nvPr>
        </p:nvSpPr>
        <p:spPr/>
        <p:txBody>
          <a:bodyPr/>
          <a:lstStyle/>
          <a:p>
            <a:r>
              <a:rPr lang="en-US" altLang="en-US" dirty="0">
                <a:ea typeface="ＭＳ Ｐゴシック" panose="020B0600070205080204" pitchFamily="34" charset="-128"/>
              </a:rPr>
              <a:t>[Author]</a:t>
            </a:r>
          </a:p>
        </p:txBody>
      </p:sp>
      <p:sp>
        <p:nvSpPr>
          <p:cNvPr id="5123" name="Content Placeholder 2">
            <a:extLst>
              <a:ext uri="{FF2B5EF4-FFF2-40B4-BE49-F238E27FC236}">
                <a16:creationId xmlns:a16="http://schemas.microsoft.com/office/drawing/2014/main" id="{9CC797DF-3EA7-471A-AAFC-F10A0A1E8001}"/>
              </a:ext>
            </a:extLst>
          </p:cNvPr>
          <p:cNvSpPr>
            <a:spLocks noGrp="1"/>
          </p:cNvSpPr>
          <p:nvPr>
            <p:ph idx="1"/>
          </p:nvPr>
        </p:nvSpPr>
        <p:spPr/>
        <p:txBody>
          <a:bodyPr/>
          <a:lstStyle/>
          <a:p>
            <a:pPr marL="457200" lvl="1" indent="0">
              <a:buNone/>
              <a:defRPr/>
            </a:pPr>
            <a:r>
              <a:rPr lang="en-US" altLang="en-US" sz="2000" dirty="0">
                <a:ea typeface="ＭＳ Ｐゴシック" panose="020B0600070205080204" pitchFamily="34" charset="-128"/>
              </a:rPr>
              <a:t>[Please add 1-2 paragraphs on your credentials]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C7AA5586-A587-4415-8F69-0F4A0F334062}"/>
              </a:ext>
            </a:extLst>
          </p:cNvPr>
          <p:cNvSpPr>
            <a:spLocks noGrp="1" noChangeArrowheads="1"/>
          </p:cNvSpPr>
          <p:nvPr>
            <p:ph type="title"/>
          </p:nvPr>
        </p:nvSpPr>
        <p:spPr/>
        <p:txBody>
          <a:bodyPr/>
          <a:lstStyle/>
          <a:p>
            <a:r>
              <a:rPr lang="en-US" altLang="en-US" dirty="0">
                <a:ea typeface="ＭＳ Ｐゴシック" panose="020B0600070205080204" pitchFamily="34" charset="-128"/>
              </a:rPr>
              <a:t>[Learning Objectives]</a:t>
            </a:r>
          </a:p>
        </p:txBody>
      </p:sp>
      <p:sp>
        <p:nvSpPr>
          <p:cNvPr id="5123" name="Content Placeholder 2">
            <a:extLst>
              <a:ext uri="{FF2B5EF4-FFF2-40B4-BE49-F238E27FC236}">
                <a16:creationId xmlns:a16="http://schemas.microsoft.com/office/drawing/2014/main" id="{9CC797DF-3EA7-471A-AAFC-F10A0A1E8001}"/>
              </a:ext>
            </a:extLst>
          </p:cNvPr>
          <p:cNvSpPr>
            <a:spLocks noGrp="1"/>
          </p:cNvSpPr>
          <p:nvPr>
            <p:ph idx="1"/>
          </p:nvPr>
        </p:nvSpPr>
        <p:spPr/>
        <p:txBody>
          <a:bodyPr/>
          <a:lstStyle/>
          <a:p>
            <a:pPr marL="457200" lvl="1" indent="0">
              <a:buNone/>
              <a:defRPr/>
            </a:pPr>
            <a:r>
              <a:rPr lang="en-US" altLang="en-US" sz="2000" dirty="0">
                <a:ea typeface="ＭＳ Ｐゴシック" panose="020B0600070205080204" pitchFamily="34" charset="-128"/>
              </a:rPr>
              <a:t>[Please add 3-5 learning objectives]</a:t>
            </a:r>
          </a:p>
          <a:p>
            <a:pPr marL="457200" lvl="1" indent="0">
              <a:buNone/>
              <a:defRPr/>
            </a:pPr>
            <a:endParaRPr lang="en-US" altLang="en-US" sz="2000" dirty="0">
              <a:ea typeface="ＭＳ Ｐゴシック" panose="020B0600070205080204" pitchFamily="34" charset="-128"/>
            </a:endParaRP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watching the video presentation, you will be able to do the following:</a:t>
            </a:r>
          </a:p>
          <a:p>
            <a:pPr marL="342900" marR="0" lvl="0" indent="-342900">
              <a:lnSpc>
                <a:spcPct val="115000"/>
              </a:lnSpc>
              <a:spcBef>
                <a:spcPts val="0"/>
              </a:spcBef>
              <a:spcAft>
                <a:spcPts val="0"/>
              </a:spcAft>
              <a:buFont typeface="Symbol" panose="05050102010706020507" pitchFamily="18" charset="2"/>
              <a:buChar char=""/>
              <a:tabLst>
                <a:tab pos="1714500" algn="l"/>
              </a:tabLs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is a learning objective.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tabLst>
                <a:tab pos="1714500" algn="l"/>
              </a:tabLs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is a learning objective.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tabLst>
                <a:tab pos="1714500" algn="l"/>
              </a:tabLs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is a learning objective.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defRPr/>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397288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C7AA5586-A587-4415-8F69-0F4A0F334062}"/>
              </a:ext>
            </a:extLst>
          </p:cNvPr>
          <p:cNvSpPr>
            <a:spLocks noGrp="1" noChangeArrowheads="1"/>
          </p:cNvSpPr>
          <p:nvPr>
            <p:ph type="title"/>
          </p:nvPr>
        </p:nvSpPr>
        <p:spPr/>
        <p:txBody>
          <a:bodyPr/>
          <a:lstStyle/>
          <a:p>
            <a:r>
              <a:rPr lang="en-US" altLang="en-US" dirty="0">
                <a:ea typeface="ＭＳ Ｐゴシック" panose="020B0600070205080204" pitchFamily="34" charset="-128"/>
              </a:rPr>
              <a:t>Important information about creating your presentation</a:t>
            </a:r>
          </a:p>
        </p:txBody>
      </p:sp>
      <p:sp>
        <p:nvSpPr>
          <p:cNvPr id="5123" name="Content Placeholder 2">
            <a:extLst>
              <a:ext uri="{FF2B5EF4-FFF2-40B4-BE49-F238E27FC236}">
                <a16:creationId xmlns:a16="http://schemas.microsoft.com/office/drawing/2014/main" id="{9CC797DF-3EA7-471A-AAFC-F10A0A1E8001}"/>
              </a:ext>
            </a:extLst>
          </p:cNvPr>
          <p:cNvSpPr>
            <a:spLocks noGrp="1"/>
          </p:cNvSpPr>
          <p:nvPr>
            <p:ph idx="1"/>
          </p:nvPr>
        </p:nvSpPr>
        <p:spPr/>
        <p:txBody>
          <a:bodyPr/>
          <a:lstStyle/>
          <a:p>
            <a:pPr marL="457200" lvl="1" indent="0">
              <a:buNone/>
              <a:defRPr/>
            </a:pPr>
            <a:r>
              <a:rPr lang="en-US" altLang="en-US" sz="2000" dirty="0">
                <a:ea typeface="ＭＳ Ｐゴシック" panose="020B0600070205080204" pitchFamily="34" charset="-128"/>
              </a:rPr>
              <a:t>Please add as many slides as needed to cover approximately 1 hour of video lecture. We recommend approximately 20 to 30 slides.</a:t>
            </a:r>
          </a:p>
          <a:p>
            <a:pPr marL="457200" lvl="1" indent="0">
              <a:buNone/>
              <a:defRPr/>
            </a:pPr>
            <a:endParaRPr lang="en-US" altLang="en-US" sz="2000" dirty="0">
              <a:ea typeface="ＭＳ Ｐゴシック" panose="020B0600070205080204" pitchFamily="34" charset="-128"/>
            </a:endParaRPr>
          </a:p>
          <a:p>
            <a:pPr marL="457200" lvl="1" indent="0">
              <a:buNone/>
              <a:defRPr/>
            </a:pPr>
            <a:r>
              <a:rPr lang="en-US" altLang="en-US" sz="2000" dirty="0">
                <a:ea typeface="ＭＳ Ｐゴシック" panose="020B0600070205080204" pitchFamily="34" charset="-128"/>
              </a:rPr>
              <a:t>A few things to keep in mind when creating your PowerPoint:</a:t>
            </a:r>
          </a:p>
          <a:p>
            <a:pPr lvl="1">
              <a:defRPr/>
            </a:pPr>
            <a:r>
              <a:rPr lang="en-US" altLang="en-US" sz="2000" dirty="0">
                <a:ea typeface="ＭＳ Ｐゴシック" panose="020B0600070205080204" pitchFamily="34" charset="-128"/>
              </a:rPr>
              <a:t>Please be intentional with diversity. There should be a range of genders and cultures represented. This includes using diverse names and eliminating unintentional stereotypes. </a:t>
            </a:r>
          </a:p>
          <a:p>
            <a:pPr lvl="1">
              <a:defRPr/>
            </a:pPr>
            <a:r>
              <a:rPr lang="en-US" altLang="en-US" sz="2000" dirty="0">
                <a:ea typeface="ＭＳ Ｐゴシック" panose="020B0600070205080204" pitchFamily="34" charset="-128"/>
              </a:rPr>
              <a:t>You are responsible for finding and paying for permissions. For example, if you want to reproduce an image or chart from an outside source, you must seek permissions and pay any associated fees for reprinting. You will submit that with your product to Human Kinetics.</a:t>
            </a:r>
          </a:p>
          <a:p>
            <a:pPr lvl="1">
              <a:defRPr/>
            </a:pPr>
            <a:r>
              <a:rPr lang="en-US" altLang="en-US" sz="2000" dirty="0">
                <a:ea typeface="ＭＳ Ｐゴシック" panose="020B0600070205080204" pitchFamily="34" charset="-128"/>
              </a:rPr>
              <a:t>You are responsible for finding images to use in the presentation. However, Human Kinetics does have numerous images we have created or procured. If you are unable to find what you need, please don’t hesitate to reach out for assistance. </a:t>
            </a:r>
          </a:p>
          <a:p>
            <a:pPr marL="457200" lvl="1" indent="0">
              <a:buNone/>
              <a:defRPr/>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377809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16E3-ACA3-884C-A492-84743C6C93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001ECE-9F9E-B998-3B62-25BED938D5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928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B821-1D3B-2A50-3C82-87821AB84C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526052-0360-9413-66D3-C6D95FE8C8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757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C7AA5586-A587-4415-8F69-0F4A0F334062}"/>
              </a:ext>
            </a:extLst>
          </p:cNvPr>
          <p:cNvSpPr>
            <a:spLocks noGrp="1" noChangeArrowheads="1"/>
          </p:cNvSpPr>
          <p:nvPr>
            <p:ph type="title"/>
          </p:nvPr>
        </p:nvSpPr>
        <p:spPr/>
        <p:txBody>
          <a:bodyPr/>
          <a:lstStyle/>
          <a:p>
            <a:r>
              <a:rPr lang="en-US" altLang="en-US" dirty="0">
                <a:ea typeface="ＭＳ Ｐゴシック" panose="020B0600070205080204" pitchFamily="34" charset="-128"/>
              </a:rPr>
              <a:t>[References]</a:t>
            </a:r>
          </a:p>
        </p:txBody>
      </p:sp>
      <p:sp>
        <p:nvSpPr>
          <p:cNvPr id="5123" name="Content Placeholder 2">
            <a:extLst>
              <a:ext uri="{FF2B5EF4-FFF2-40B4-BE49-F238E27FC236}">
                <a16:creationId xmlns:a16="http://schemas.microsoft.com/office/drawing/2014/main" id="{9CC797DF-3EA7-471A-AAFC-F10A0A1E8001}"/>
              </a:ext>
            </a:extLst>
          </p:cNvPr>
          <p:cNvSpPr>
            <a:spLocks noGrp="1"/>
          </p:cNvSpPr>
          <p:nvPr>
            <p:ph idx="1"/>
          </p:nvPr>
        </p:nvSpPr>
        <p:spPr/>
        <p:txBody>
          <a:bodyPr/>
          <a:lstStyle/>
          <a:p>
            <a:pPr marL="457200" lvl="1" indent="0">
              <a:buNone/>
              <a:defRPr/>
            </a:pPr>
            <a:r>
              <a:rPr lang="en-US" altLang="en-US" sz="2000" dirty="0">
                <a:ea typeface="ＭＳ Ｐゴシック" panose="020B0600070205080204" pitchFamily="34" charset="-128"/>
              </a:rPr>
              <a:t>[Please add references using the American Medical Association (AMA) style]</a:t>
            </a:r>
          </a:p>
        </p:txBody>
      </p:sp>
    </p:spTree>
    <p:extLst>
      <p:ext uri="{BB962C8B-B14F-4D97-AF65-F5344CB8AC3E}">
        <p14:creationId xmlns:p14="http://schemas.microsoft.com/office/powerpoint/2010/main" val="7213209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70&quot;/&gt;&lt;/object&gt;&lt;object type=&quot;3&quot; unique_id=&quot;10004&quot;&gt;&lt;property id=&quot;20148&quot; value=&quot;5&quot;/&gt;&lt;property id=&quot;20300&quot; value=&quot;Slide 2&quot;/&gt;&lt;property id=&quot;20307&quot; value=&quot;269&quot;/&gt;&lt;/object&gt;&lt;/object&gt;&lt;object type=&quot;8&quot; unique_id=&quot;10008&quot;&gt;&lt;/object&gt;&lt;/object&gt;&lt;/database&gt;"/>
  <p:tag name="MMPROD_NEXTUNIQUEID" val="10009"/>
  <p:tag name="SECTOMILLISECCONVERTED"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TotalTime>
  <Words>340</Words>
  <Application>Microsoft Office PowerPoint</Application>
  <PresentationFormat>Widescreen</PresentationFormat>
  <Paragraphs>29</Paragraphs>
  <Slides>7</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vt:i4>
      </vt:variant>
    </vt:vector>
  </HeadingPairs>
  <TitlesOfParts>
    <vt:vector size="21" baseType="lpstr">
      <vt:lpstr>ＭＳ Ｐゴシック</vt:lpstr>
      <vt:lpstr>Aptos</vt:lpstr>
      <vt:lpstr>Aptos Display</vt:lpstr>
      <vt:lpstr>Arial</vt:lpstr>
      <vt:lpstr>Calibri</vt:lpstr>
      <vt:lpstr>Calibri Light</vt:lpstr>
      <vt:lpstr>Franklin Gothic Book</vt:lpstr>
      <vt:lpstr>Helvetica</vt:lpstr>
      <vt:lpstr>Helvetica Bold</vt:lpstr>
      <vt:lpstr>Helvetica Neue</vt:lpstr>
      <vt:lpstr>Helvetica Neue Condensed</vt:lpstr>
      <vt:lpstr>Symbol</vt:lpstr>
      <vt:lpstr>Custom Design</vt:lpstr>
      <vt:lpstr>Office Theme</vt:lpstr>
      <vt:lpstr>[Presentation title]</vt:lpstr>
      <vt:lpstr>[Author]</vt:lpstr>
      <vt:lpstr>[Learning Objectives]</vt:lpstr>
      <vt:lpstr>Important information about creating your presentation</vt:lpstr>
      <vt:lpstr>PowerPoint Presentation</vt:lpstr>
      <vt:lpstr>PowerPoint Presentation</vt:lpstr>
      <vt:lpstr>[References]</vt:lpstr>
    </vt:vector>
  </TitlesOfParts>
  <Company>Human Kinetics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Package</dc:title>
  <dc:creator>Microsoft Office User</dc:creator>
  <cp:lastModifiedBy>Brittany Phillips</cp:lastModifiedBy>
  <cp:revision>77</cp:revision>
  <cp:lastPrinted>2017-03-14T16:50:08Z</cp:lastPrinted>
  <dcterms:created xsi:type="dcterms:W3CDTF">2017-03-14T15:11:25Z</dcterms:created>
  <dcterms:modified xsi:type="dcterms:W3CDTF">2024-10-08T13:43:39Z</dcterms:modified>
</cp:coreProperties>
</file>