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43B9-A02B-DEE4-8C12-E1A5E6DB5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ECEFD-515F-C738-E3AA-7BBAF7B8E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C0B4-4A6C-2BA4-5090-095D109E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A908-6F4F-4538-8508-11D9E792FD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DD9F-C0E0-877E-EA59-28E5173B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F362-699B-32DA-C77E-77A0E2F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2D26-061A-42C1-B9FE-CA26799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0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6929-8E8F-B397-74A1-4C41CED9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17439-9E68-EB31-FD3B-D77D2E748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54126-2337-2522-F2F3-B29C34DC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A908-6F4F-4538-8508-11D9E792FD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B71EA-F987-3BAD-A41A-E82FC50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4D66E-CEC4-0A35-49E6-581539AA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2D26-061A-42C1-B9FE-CA26799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6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5D846-4C37-EDD7-9041-57D8634D7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96CB3-FCCB-DA1A-CE45-3BDF01DF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50E6-FB56-A11C-2224-3F97BAF7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A908-6F4F-4538-8508-11D9E792FD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5166C-A93B-ADF9-F161-5D314A40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24782-F0B6-4D8E-945A-A1D3AECC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2D26-061A-42C1-B9FE-CA26799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0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ABAE-34E1-8773-D51B-C965B16D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A2DA2-929E-1DEB-A81D-4EB946107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69BE-9842-EF21-B2F0-0E1B76D8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A908-6F4F-4538-8508-11D9E792FD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B8FF-047D-CE12-4F44-033A7F3C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0BF54-2B9A-428A-B49F-C7939EEB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2D26-061A-42C1-B9FE-CA26799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4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7248-4F5E-8466-9F4A-D9003CA2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96207-4691-11BA-FEE9-8C1A48893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13BD5-046F-583A-C672-27B84692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A908-6F4F-4538-8508-11D9E792FD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FA5AE-BEBC-2079-9FFF-B172A001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EB3B8-F2C3-C34E-61AF-F1D25FBA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2D26-061A-42C1-B9FE-CA26799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7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8EA2-E176-706D-9FB1-5E3E474B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503E-7523-2C5C-2BA2-5ECF2ED9C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348E8-2E65-023D-B00E-E2C6C4853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2BA8D-34C4-7C7D-771D-C8C09D98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A908-6F4F-4538-8508-11D9E792FD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DEE4D-CAFC-9336-84E0-6B79B89A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E62D2-9704-7C7B-5C4D-94288ECA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2D26-061A-42C1-B9FE-CA26799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5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588C-D7F9-6A5F-23A7-F371F93B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B508C-0D58-CEB6-95FD-13C25F807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909DF-6170-CF8D-362B-D6DD67C29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16DB4-1C10-FE02-02EA-7F3712F1E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E9280-AFBD-65A4-912F-D0E7FCEC8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17AF7-2EE6-1D07-D2BE-FAC7ED82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A908-6F4F-4538-8508-11D9E792FD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B5BBE-E013-F3A7-AD72-92A0BAF3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FCBC5-5154-0B1A-3030-0100EBEC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2D26-061A-42C1-B9FE-CA26799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1B3E-50C1-AC6C-762F-D4678EC4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67080-EDA7-47F8-18A5-D691FFEB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A908-6F4F-4538-8508-11D9E792FD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55607-25F0-9EDC-EF50-E3AADBEA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8C9A0-BE53-5492-F345-82E183EA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2D26-061A-42C1-B9FE-CA26799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6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06EFC-5335-B478-6664-C1ABCEA1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A908-6F4F-4538-8508-11D9E792FD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DA47D-27A5-6C52-B29B-541EA48C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BD6F8-87E2-FF40-3739-E18A1D1F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2D26-061A-42C1-B9FE-CA26799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1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4FED-73A0-1E5F-8FBF-3CD377B3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78EF-0945-93B5-D781-B043794DF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048A5-BAC1-D4F3-643D-9717CF3D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24067-462E-206A-1FA2-9A1EF5B7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A908-6F4F-4538-8508-11D9E792FD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DA736-8834-BC81-73E6-4FC6F259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540D2-6079-E7B3-DEC0-69D2F629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2D26-061A-42C1-B9FE-CA26799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2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DD62-3DF1-9E33-C967-3D1A3247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3E9E3-55E3-37BA-072C-66364F786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BFF85-AC21-62F1-934C-A6FEB116A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82656-1DB5-B2BD-AB97-C2D35521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A908-6F4F-4538-8508-11D9E792FD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80800-5DC1-B179-6E39-357DAA09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8AEB1-89E5-2C52-2C8E-7F932B4C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B2D26-061A-42C1-B9FE-CA26799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5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E5597-0ECF-8B11-6E29-3358C171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615E0-2F09-E4DF-009A-2C36DC89E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68C8-B801-4BCE-8DF4-2E19FEDE5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AA908-6F4F-4538-8508-11D9E792FD71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F9C5D-DA5E-1F7D-3588-9F0BB78D2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CFB15-D26C-2E39-A55C-D8574D6FF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B2D26-061A-42C1-B9FE-CA26799C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5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lf-moon">
            <a:extLst>
              <a:ext uri="{FF2B5EF4-FFF2-40B4-BE49-F238E27FC236}">
                <a16:creationId xmlns:a16="http://schemas.microsoft.com/office/drawing/2014/main" id="{178CB7DD-8843-28A7-16D7-33E7481F43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788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A61A19-D851-7E0B-EFE3-B24CF4496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Asteroid Simulation in AMUSE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7B1CB-9F4B-BE2A-99E1-1BBB4D4B0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Kutay Nazli</a:t>
            </a:r>
          </a:p>
          <a:p>
            <a:r>
              <a:rPr lang="en-GB">
                <a:solidFill>
                  <a:srgbClr val="FFFFFF"/>
                </a:solidFill>
              </a:rPr>
              <a:t>Claire Olde Loohuis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87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F2DFF-4287-688C-CAD2-5A8B9D28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The Question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CFC7-C942-ABF6-FC5B-B89269184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r>
              <a:rPr lang="en-US" sz="24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Can we recreate the shape, orbit, and evolution of an asteroid based on its light curve?</a:t>
            </a:r>
          </a:p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Graphic 3" descr="Solar system">
            <a:extLst>
              <a:ext uri="{FF2B5EF4-FFF2-40B4-BE49-F238E27FC236}">
                <a16:creationId xmlns:a16="http://schemas.microsoft.com/office/drawing/2014/main" id="{52008B00-3A24-4641-9DA8-E454CCCD6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6487" y="1429488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4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3" descr="Solar system">
            <a:extLst>
              <a:ext uri="{FF2B5EF4-FFF2-40B4-BE49-F238E27FC236}">
                <a16:creationId xmlns:a16="http://schemas.microsoft.com/office/drawing/2014/main" id="{3E26BF04-CE6D-FCBF-AE9C-C4535F775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383" y="3104705"/>
            <a:ext cx="3217333" cy="32173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AC81B-37C4-BA12-209F-E7D54756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The Plan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AFEE-85AA-CD5B-2233-4687FE2F2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685805"/>
            <a:ext cx="4974771" cy="55340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Part 1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Create a spherical asteroid in a Sun-Earth only system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Use the observer to determine an asteroid light curve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Add other planets into the n-body simulation and be able to produce light curves of the asteroid from various planets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03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3" descr="Solar system">
            <a:extLst>
              <a:ext uri="{FF2B5EF4-FFF2-40B4-BE49-F238E27FC236}">
                <a16:creationId xmlns:a16="http://schemas.microsoft.com/office/drawing/2014/main" id="{A86D9156-3265-9F6D-1B6F-AC6CE808C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383" y="3104705"/>
            <a:ext cx="3217333" cy="32173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B3E51-892B-8EFC-36A9-4A33C591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The Plan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D9A3-B643-4310-331B-880BE8E14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685805"/>
            <a:ext cx="4974771" cy="55340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Part 2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Implement the YORP and </a:t>
            </a:r>
            <a:r>
              <a:rPr lang="en-GB" dirty="0" err="1">
                <a:solidFill>
                  <a:schemeClr val="bg1"/>
                </a:solidFill>
              </a:rPr>
              <a:t>Yarkovsky</a:t>
            </a:r>
            <a:r>
              <a:rPr lang="en-GB" dirty="0">
                <a:solidFill>
                  <a:schemeClr val="bg1"/>
                </a:solidFill>
              </a:rPr>
              <a:t> effects in AMUSE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Implement albedo: start simple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Will require: gravity, n-body, stellar (solar winds), radiation, bridge between forces and n-body</a:t>
            </a:r>
          </a:p>
        </p:txBody>
      </p:sp>
    </p:spTree>
    <p:extLst>
      <p:ext uri="{BB962C8B-B14F-4D97-AF65-F5344CB8AC3E}">
        <p14:creationId xmlns:p14="http://schemas.microsoft.com/office/powerpoint/2010/main" val="240093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0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3" descr="Solar system">
            <a:extLst>
              <a:ext uri="{FF2B5EF4-FFF2-40B4-BE49-F238E27FC236}">
                <a16:creationId xmlns:a16="http://schemas.microsoft.com/office/drawing/2014/main" id="{BE34D51E-51EC-597E-3AAC-89057A8D0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383" y="3104705"/>
            <a:ext cx="3217333" cy="3217333"/>
          </a:xfrm>
          <a:prstGeom prst="rect">
            <a:avLst/>
          </a:prstGeom>
        </p:spPr>
      </p:pic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Rectangle 215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46EA3-ACBD-0496-87AC-9FD7F034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The Plan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18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3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74E84-A685-C70C-0CF5-26B63640A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685805"/>
            <a:ext cx="4974771" cy="55340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Advanced (if we have time)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Implement observationally accurate albedo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Create non-spherical asteroids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Attempt to recreate the shape of the asteroid from the components of the light curve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Attach a spherical asteroid and have it follow the same path as the non-spherical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5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384B3-E6DB-92C3-B182-848224F1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Exclusions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2CFE-1FAE-67E4-70D5-16016A415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Math will be simplified in the name of time constraints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Graphic 3" descr="Solar system">
            <a:extLst>
              <a:ext uri="{FF2B5EF4-FFF2-40B4-BE49-F238E27FC236}">
                <a16:creationId xmlns:a16="http://schemas.microsoft.com/office/drawing/2014/main" id="{DA49AAF7-F209-DFE8-9F47-EF3A9FFCD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6487" y="1429488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4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164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Asteroid Simulation in AMUSE</vt:lpstr>
      <vt:lpstr>The Question</vt:lpstr>
      <vt:lpstr>The Plan</vt:lpstr>
      <vt:lpstr>The Plan</vt:lpstr>
      <vt:lpstr>The Plan</vt:lpstr>
      <vt:lpstr>Exclusions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 Simulation in AMUSE</dc:title>
  <dc:creator>Claire Olde Loohuis</dc:creator>
  <cp:lastModifiedBy>Claire Olde Loohuis</cp:lastModifiedBy>
  <cp:revision>4</cp:revision>
  <dcterms:created xsi:type="dcterms:W3CDTF">2022-11-01T14:48:54Z</dcterms:created>
  <dcterms:modified xsi:type="dcterms:W3CDTF">2022-11-03T18:08:42Z</dcterms:modified>
</cp:coreProperties>
</file>