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2.xml" ContentType="application/vnd.openxmlformats-officedocument.themeOverride+xml"/>
  <Override PartName="/ppt/charts/chart2.xml" ContentType="application/vnd.openxmlformats-officedocument.drawingml.chart+xml"/>
  <Override PartName="/ppt/theme/themeOverride3.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36" r:id="rId2"/>
  </p:sldMasterIdLst>
  <p:notesMasterIdLst>
    <p:notesMasterId r:id="rId23"/>
  </p:notesMasterIdLst>
  <p:handoutMasterIdLst>
    <p:handoutMasterId r:id="rId24"/>
  </p:handoutMasterIdLst>
  <p:sldIdLst>
    <p:sldId id="257" r:id="rId3"/>
    <p:sldId id="303" r:id="rId4"/>
    <p:sldId id="281" r:id="rId5"/>
    <p:sldId id="301" r:id="rId6"/>
    <p:sldId id="302" r:id="rId7"/>
    <p:sldId id="295" r:id="rId8"/>
    <p:sldId id="286" r:id="rId9"/>
    <p:sldId id="274" r:id="rId10"/>
    <p:sldId id="275" r:id="rId11"/>
    <p:sldId id="273" r:id="rId12"/>
    <p:sldId id="294" r:id="rId13"/>
    <p:sldId id="277" r:id="rId14"/>
    <p:sldId id="304" r:id="rId15"/>
    <p:sldId id="278" r:id="rId16"/>
    <p:sldId id="287" r:id="rId17"/>
    <p:sldId id="288" r:id="rId18"/>
    <p:sldId id="284" r:id="rId19"/>
    <p:sldId id="289" r:id="rId20"/>
    <p:sldId id="266" r:id="rId21"/>
    <p:sldId id="300" r:id="rId22"/>
  </p:sldIdLst>
  <p:sldSz cx="12192000" cy="6858000"/>
  <p:notesSz cx="6662738"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77759" autoAdjust="0"/>
  </p:normalViewPr>
  <p:slideViewPr>
    <p:cSldViewPr snapToGrid="0">
      <p:cViewPr>
        <p:scale>
          <a:sx n="80" d="100"/>
          <a:sy n="80" d="100"/>
        </p:scale>
        <p:origin x="-30" y="138"/>
      </p:cViewPr>
      <p:guideLst/>
    </p:cSldViewPr>
  </p:slideViewPr>
  <p:notesTextViewPr>
    <p:cViewPr>
      <p:scale>
        <a:sx n="1" d="1"/>
        <a:sy n="1" d="1"/>
      </p:scale>
      <p:origin x="0" y="0"/>
    </p:cViewPr>
  </p:notesTextViewPr>
  <p:sorterViewPr>
    <p:cViewPr>
      <p:scale>
        <a:sx n="100" d="100"/>
        <a:sy n="100" d="100"/>
      </p:scale>
      <p:origin x="0" y="-53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Sheet1!$B$1</c:f>
              <c:strCache>
                <c:ptCount val="1"/>
                <c:pt idx="0">
                  <c:v>Series 1</c:v>
                </c:pt>
              </c:strCache>
            </c:strRef>
          </c:tx>
          <c:spPr>
            <a:solidFill>
              <a:srgbClr val="0006BA"/>
            </a:solidFill>
          </c:spPr>
          <c:invertIfNegative val="0"/>
          <c:dLbls>
            <c:spPr>
              <a:noFill/>
              <a:ln>
                <a:noFill/>
              </a:ln>
              <a:effectLst/>
            </c:spPr>
            <c:txPr>
              <a:bodyPr/>
              <a:lstStyle/>
              <a:p>
                <a:pPr>
                  <a:defRPr sz="1600" b="1"/>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Sheet1!$A$2:$A$7</c:f>
              <c:strCache>
                <c:ptCount val="6"/>
                <c:pt idx="0">
                  <c:v>Chose to buy products/services</c:v>
                </c:pt>
                <c:pt idx="1">
                  <c:v>Recommended them to a friend/colleague</c:v>
                </c:pt>
                <c:pt idx="2">
                  <c:v>Shared positive opinions online</c:v>
                </c:pt>
                <c:pt idx="3">
                  <c:v>Defended Company</c:v>
                </c:pt>
                <c:pt idx="4">
                  <c:v>Paid More for Products/Services</c:v>
                </c:pt>
                <c:pt idx="5">
                  <c:v>Bought Shares</c:v>
                </c:pt>
              </c:strCache>
            </c:strRef>
          </c:cat>
          <c:val>
            <c:numRef>
              <c:f>Sheet1!$B$2:$B$7</c:f>
              <c:numCache>
                <c:formatCode>General</c:formatCode>
                <c:ptCount val="6"/>
                <c:pt idx="0">
                  <c:v>48</c:v>
                </c:pt>
                <c:pt idx="1">
                  <c:v>42</c:v>
                </c:pt>
                <c:pt idx="2">
                  <c:v>26</c:v>
                </c:pt>
                <c:pt idx="3">
                  <c:v>35</c:v>
                </c:pt>
                <c:pt idx="4">
                  <c:v>20</c:v>
                </c:pt>
                <c:pt idx="5">
                  <c:v>12</c:v>
                </c:pt>
              </c:numCache>
            </c:numRef>
          </c:val>
        </c:ser>
        <c:dLbls>
          <c:dLblPos val="outEnd"/>
          <c:showLegendKey val="0"/>
          <c:showVal val="1"/>
          <c:showCatName val="0"/>
          <c:showSerName val="0"/>
          <c:showPercent val="0"/>
          <c:showBubbleSize val="0"/>
        </c:dLbls>
        <c:gapWidth val="75"/>
        <c:axId val="321769768"/>
        <c:axId val="321774864"/>
      </c:barChart>
      <c:catAx>
        <c:axId val="321769768"/>
        <c:scaling>
          <c:orientation val="maxMin"/>
        </c:scaling>
        <c:delete val="1"/>
        <c:axPos val="r"/>
        <c:numFmt formatCode="General" sourceLinked="0"/>
        <c:majorTickMark val="out"/>
        <c:minorTickMark val="none"/>
        <c:tickLblPos val="nextTo"/>
        <c:crossAx val="321774864"/>
        <c:crosses val="autoZero"/>
        <c:auto val="1"/>
        <c:lblAlgn val="ctr"/>
        <c:lblOffset val="100"/>
        <c:noMultiLvlLbl val="0"/>
      </c:catAx>
      <c:valAx>
        <c:axId val="321774864"/>
        <c:scaling>
          <c:orientation val="maxMin"/>
        </c:scaling>
        <c:delete val="1"/>
        <c:axPos val="t"/>
        <c:numFmt formatCode="General" sourceLinked="1"/>
        <c:majorTickMark val="none"/>
        <c:minorTickMark val="none"/>
        <c:tickLblPos val="nextTo"/>
        <c:crossAx val="321769768"/>
        <c:crosses val="autoZero"/>
        <c:crossBetween val="between"/>
      </c:valAx>
    </c:plotArea>
    <c:plotVisOnly val="1"/>
    <c:dispBlanksAs val="gap"/>
    <c:showDLblsOverMax val="0"/>
  </c:chart>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c:spPr>
          <c:invertIfNegative val="0"/>
          <c:dLbls>
            <c:dLbl>
              <c:idx val="1"/>
              <c:layout>
                <c:manualLayout>
                  <c:x val="6.74296147314028E-3"/>
                  <c:y val="4.8328815013066603E-6"/>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6.7429614731403598E-3"/>
                  <c:y val="1.78053528995508E-6"/>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1600" b="1"/>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Sheet1!$A$2:$A$7</c:f>
              <c:strCache>
                <c:ptCount val="6"/>
                <c:pt idx="0">
                  <c:v>Chose to buy products/services</c:v>
                </c:pt>
                <c:pt idx="1">
                  <c:v>Recommended them to a friend/colleague</c:v>
                </c:pt>
                <c:pt idx="2">
                  <c:v>Shared positive opinions online</c:v>
                </c:pt>
                <c:pt idx="3">
                  <c:v>Defended Company</c:v>
                </c:pt>
                <c:pt idx="4">
                  <c:v>Paid More for Products/Services</c:v>
                </c:pt>
                <c:pt idx="5">
                  <c:v>Bought Shares</c:v>
                </c:pt>
              </c:strCache>
            </c:strRef>
          </c:cat>
          <c:val>
            <c:numRef>
              <c:f>Sheet1!$B$2:$B$7</c:f>
              <c:numCache>
                <c:formatCode>General</c:formatCode>
                <c:ptCount val="6"/>
                <c:pt idx="0">
                  <c:v>68</c:v>
                </c:pt>
                <c:pt idx="1">
                  <c:v>59</c:v>
                </c:pt>
                <c:pt idx="2">
                  <c:v>41</c:v>
                </c:pt>
                <c:pt idx="3">
                  <c:v>38</c:v>
                </c:pt>
                <c:pt idx="4">
                  <c:v>37</c:v>
                </c:pt>
                <c:pt idx="5">
                  <c:v>18</c:v>
                </c:pt>
              </c:numCache>
            </c:numRef>
          </c:val>
        </c:ser>
        <c:dLbls>
          <c:dLblPos val="outEnd"/>
          <c:showLegendKey val="0"/>
          <c:showVal val="1"/>
          <c:showCatName val="0"/>
          <c:showSerName val="0"/>
          <c:showPercent val="0"/>
          <c:showBubbleSize val="0"/>
        </c:dLbls>
        <c:gapWidth val="75"/>
        <c:axId val="244164808"/>
        <c:axId val="244161280"/>
      </c:barChart>
      <c:catAx>
        <c:axId val="244164808"/>
        <c:scaling>
          <c:orientation val="maxMin"/>
        </c:scaling>
        <c:delete val="1"/>
        <c:axPos val="l"/>
        <c:numFmt formatCode="General" sourceLinked="0"/>
        <c:majorTickMark val="out"/>
        <c:minorTickMark val="none"/>
        <c:tickLblPos val="nextTo"/>
        <c:crossAx val="244161280"/>
        <c:crosses val="autoZero"/>
        <c:auto val="1"/>
        <c:lblAlgn val="ctr"/>
        <c:lblOffset val="100"/>
        <c:noMultiLvlLbl val="0"/>
      </c:catAx>
      <c:valAx>
        <c:axId val="244161280"/>
        <c:scaling>
          <c:orientation val="minMax"/>
        </c:scaling>
        <c:delete val="1"/>
        <c:axPos val="t"/>
        <c:numFmt formatCode="General" sourceLinked="1"/>
        <c:majorTickMark val="none"/>
        <c:minorTickMark val="none"/>
        <c:tickLblPos val="nextTo"/>
        <c:crossAx val="244164808"/>
        <c:crosses val="autoZero"/>
        <c:crossBetween val="between"/>
      </c:valAx>
    </c:plotArea>
    <c:plotVisOnly val="1"/>
    <c:dispBlanksAs val="gap"/>
    <c:showDLblsOverMax val="0"/>
  </c:chart>
  <c:txPr>
    <a:bodyPr/>
    <a:lstStyle/>
    <a:p>
      <a:pPr>
        <a:defRPr sz="1800"/>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7186"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74010" y="0"/>
            <a:ext cx="2887186" cy="498056"/>
          </a:xfrm>
          <a:prstGeom prst="rect">
            <a:avLst/>
          </a:prstGeom>
        </p:spPr>
        <p:txBody>
          <a:bodyPr vert="horz" lIns="91440" tIns="45720" rIns="91440" bIns="45720" rtlCol="0"/>
          <a:lstStyle>
            <a:lvl1pPr algn="r">
              <a:defRPr sz="1200"/>
            </a:lvl1pPr>
          </a:lstStyle>
          <a:p>
            <a:fld id="{17490E28-5A0E-4A82-9DEA-76BB1FCC2D56}" type="datetimeFigureOut">
              <a:rPr lang="en-GB" smtClean="0"/>
              <a:t>24/02/2016</a:t>
            </a:fld>
            <a:endParaRPr lang="en-GB"/>
          </a:p>
        </p:txBody>
      </p:sp>
      <p:sp>
        <p:nvSpPr>
          <p:cNvPr id="4" name="Footer Placeholder 3"/>
          <p:cNvSpPr>
            <a:spLocks noGrp="1"/>
          </p:cNvSpPr>
          <p:nvPr>
            <p:ph type="ftr" sz="quarter" idx="2"/>
          </p:nvPr>
        </p:nvSpPr>
        <p:spPr>
          <a:xfrm>
            <a:off x="0" y="9428584"/>
            <a:ext cx="2887186" cy="49805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74010" y="9428584"/>
            <a:ext cx="2887186" cy="498055"/>
          </a:xfrm>
          <a:prstGeom prst="rect">
            <a:avLst/>
          </a:prstGeom>
        </p:spPr>
        <p:txBody>
          <a:bodyPr vert="horz" lIns="91440" tIns="45720" rIns="91440" bIns="45720" rtlCol="0" anchor="b"/>
          <a:lstStyle>
            <a:lvl1pPr algn="r">
              <a:defRPr sz="1200"/>
            </a:lvl1pPr>
          </a:lstStyle>
          <a:p>
            <a:fld id="{0285A160-5C42-4A6C-BA2D-5968E8AA356F}" type="slidenum">
              <a:rPr lang="en-GB" smtClean="0"/>
              <a:t>‹#›</a:t>
            </a:fld>
            <a:endParaRPr lang="en-GB"/>
          </a:p>
        </p:txBody>
      </p:sp>
    </p:spTree>
    <p:extLst>
      <p:ext uri="{BB962C8B-B14F-4D97-AF65-F5344CB8AC3E}">
        <p14:creationId xmlns:p14="http://schemas.microsoft.com/office/powerpoint/2010/main" val="41695035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7186"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74010" y="0"/>
            <a:ext cx="2887186" cy="498056"/>
          </a:xfrm>
          <a:prstGeom prst="rect">
            <a:avLst/>
          </a:prstGeom>
        </p:spPr>
        <p:txBody>
          <a:bodyPr vert="horz" lIns="91440" tIns="45720" rIns="91440" bIns="45720" rtlCol="0"/>
          <a:lstStyle>
            <a:lvl1pPr algn="r">
              <a:defRPr sz="1200"/>
            </a:lvl1pPr>
          </a:lstStyle>
          <a:p>
            <a:fld id="{9E49D266-E78F-46CF-8919-2613F9E633F3}" type="datetimeFigureOut">
              <a:rPr lang="en-GB" smtClean="0"/>
              <a:t>24/02/2016</a:t>
            </a:fld>
            <a:endParaRPr lang="en-GB"/>
          </a:p>
        </p:txBody>
      </p:sp>
      <p:sp>
        <p:nvSpPr>
          <p:cNvPr id="4" name="Slide Image Placeholder 3"/>
          <p:cNvSpPr>
            <a:spLocks noGrp="1" noRot="1" noChangeAspect="1"/>
          </p:cNvSpPr>
          <p:nvPr>
            <p:ph type="sldImg" idx="2"/>
          </p:nvPr>
        </p:nvSpPr>
        <p:spPr>
          <a:xfrm>
            <a:off x="354013" y="1241425"/>
            <a:ext cx="5954712"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6274" y="4777194"/>
            <a:ext cx="5330190" cy="390861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584"/>
            <a:ext cx="2887186" cy="49805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74010" y="9428584"/>
            <a:ext cx="2887186" cy="498055"/>
          </a:xfrm>
          <a:prstGeom prst="rect">
            <a:avLst/>
          </a:prstGeom>
        </p:spPr>
        <p:txBody>
          <a:bodyPr vert="horz" lIns="91440" tIns="45720" rIns="91440" bIns="45720" rtlCol="0" anchor="b"/>
          <a:lstStyle>
            <a:lvl1pPr algn="r">
              <a:defRPr sz="1200"/>
            </a:lvl1pPr>
          </a:lstStyle>
          <a:p>
            <a:fld id="{A7CFD321-54F6-4D19-BD50-D9C810216205}" type="slidenum">
              <a:rPr lang="en-GB" smtClean="0"/>
              <a:t>‹#›</a:t>
            </a:fld>
            <a:endParaRPr lang="en-GB"/>
          </a:p>
        </p:txBody>
      </p:sp>
    </p:spTree>
    <p:extLst>
      <p:ext uri="{BB962C8B-B14F-4D97-AF65-F5344CB8AC3E}">
        <p14:creationId xmlns:p14="http://schemas.microsoft.com/office/powerpoint/2010/main" val="1871339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7CFD321-54F6-4D19-BD50-D9C810216205}" type="slidenum">
              <a:rPr lang="en-GB" smtClean="0"/>
              <a:t>1</a:t>
            </a:fld>
            <a:endParaRPr lang="en-GB"/>
          </a:p>
        </p:txBody>
      </p:sp>
    </p:spTree>
    <p:extLst>
      <p:ext uri="{BB962C8B-B14F-4D97-AF65-F5344CB8AC3E}">
        <p14:creationId xmlns:p14="http://schemas.microsoft.com/office/powerpoint/2010/main" val="1477168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7CFD321-54F6-4D19-BD50-D9C810216205}" type="slidenum">
              <a:rPr lang="en-GB" smtClean="0"/>
              <a:t>10</a:t>
            </a:fld>
            <a:endParaRPr lang="en-GB"/>
          </a:p>
        </p:txBody>
      </p:sp>
    </p:spTree>
    <p:extLst>
      <p:ext uri="{BB962C8B-B14F-4D97-AF65-F5344CB8AC3E}">
        <p14:creationId xmlns:p14="http://schemas.microsoft.com/office/powerpoint/2010/main" val="2587054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Say</a:t>
            </a:r>
            <a:r>
              <a:rPr lang="en-GB" baseline="0" dirty="0" smtClean="0"/>
              <a:t> as much is as needed, but not </a:t>
            </a:r>
            <a:r>
              <a:rPr lang="en-GB" baseline="0" dirty="0" smtClean="0"/>
              <a:t>more</a:t>
            </a:r>
            <a:endParaRPr lang="en-GB" baseline="0" dirty="0" smtClean="0"/>
          </a:p>
          <a:p>
            <a:r>
              <a:rPr lang="en-GB" baseline="0" dirty="0" smtClean="0"/>
              <a:t>Be truthful- we will discuss this more in the lecture on ethics</a:t>
            </a:r>
          </a:p>
          <a:p>
            <a:r>
              <a:rPr lang="en-GB" baseline="0" dirty="0" smtClean="0"/>
              <a:t>Be relevant- back to the Design Thinking framework. Think of the needs of your audience.</a:t>
            </a:r>
          </a:p>
          <a:p>
            <a:r>
              <a:rPr lang="en-GB" baseline="0" dirty="0" smtClean="0"/>
              <a:t>Be clear, be mindful of the type of language you use (think of context)</a:t>
            </a:r>
          </a:p>
          <a:p>
            <a:endParaRPr lang="en-GB" baseline="0" dirty="0" smtClean="0"/>
          </a:p>
          <a:p>
            <a:r>
              <a:rPr lang="en-GB" baseline="0" dirty="0" smtClean="0"/>
              <a:t>These presume that speakers are being cooperative</a:t>
            </a:r>
          </a:p>
          <a:p>
            <a:r>
              <a:rPr lang="en-GB" baseline="0" dirty="0" smtClean="0"/>
              <a:t>They are, for various social reasons, regularly flaunted</a:t>
            </a:r>
          </a:p>
          <a:p>
            <a:endParaRPr lang="en-GB" dirty="0"/>
          </a:p>
        </p:txBody>
      </p:sp>
      <p:sp>
        <p:nvSpPr>
          <p:cNvPr id="4" name="Slide Number Placeholder 3"/>
          <p:cNvSpPr>
            <a:spLocks noGrp="1"/>
          </p:cNvSpPr>
          <p:nvPr>
            <p:ph type="sldNum" sz="quarter" idx="10"/>
          </p:nvPr>
        </p:nvSpPr>
        <p:spPr/>
        <p:txBody>
          <a:bodyPr/>
          <a:lstStyle/>
          <a:p>
            <a:fld id="{A7CFD321-54F6-4D19-BD50-D9C810216205}" type="slidenum">
              <a:rPr lang="en-GB" smtClean="0"/>
              <a:t>11</a:t>
            </a:fld>
            <a:endParaRPr lang="en-GB"/>
          </a:p>
        </p:txBody>
      </p:sp>
    </p:spTree>
    <p:extLst>
      <p:ext uri="{BB962C8B-B14F-4D97-AF65-F5344CB8AC3E}">
        <p14:creationId xmlns:p14="http://schemas.microsoft.com/office/powerpoint/2010/main" val="1186241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http://web.stanford.edu/~eckert/PDF/eckert2006.pdf </a:t>
            </a:r>
          </a:p>
          <a:p>
            <a:r>
              <a:rPr lang="en-GB" dirty="0" smtClean="0"/>
              <a:t>This is different</a:t>
            </a:r>
            <a:r>
              <a:rPr lang="en-GB" baseline="0" dirty="0" smtClean="0"/>
              <a:t> from a neighbourhood, it is different from everyone who follows a conversation on Twitter.</a:t>
            </a:r>
          </a:p>
          <a:p>
            <a:r>
              <a:rPr lang="en-GB" baseline="0" dirty="0" smtClean="0"/>
              <a:t>Again, the focus is on reciprocity, though this does not imply that every member is equally powerful or that everyone is equally involved in the community.</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A7CFD321-54F6-4D19-BD50-D9C810216205}" type="slidenum">
              <a:rPr lang="en-GB" smtClean="0"/>
              <a:t>12</a:t>
            </a:fld>
            <a:endParaRPr lang="en-GB"/>
          </a:p>
        </p:txBody>
      </p:sp>
    </p:spTree>
    <p:extLst>
      <p:ext uri="{BB962C8B-B14F-4D97-AF65-F5344CB8AC3E}">
        <p14:creationId xmlns:p14="http://schemas.microsoft.com/office/powerpoint/2010/main" val="1148875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http://wenger-trayner.com/resources/communities-versus-networks/ </a:t>
            </a:r>
            <a:endParaRPr lang="en-GB" dirty="0"/>
          </a:p>
        </p:txBody>
      </p:sp>
      <p:sp>
        <p:nvSpPr>
          <p:cNvPr id="4" name="Slide Number Placeholder 3"/>
          <p:cNvSpPr>
            <a:spLocks noGrp="1"/>
          </p:cNvSpPr>
          <p:nvPr>
            <p:ph type="sldNum" sz="quarter" idx="10"/>
          </p:nvPr>
        </p:nvSpPr>
        <p:spPr/>
        <p:txBody>
          <a:bodyPr/>
          <a:lstStyle/>
          <a:p>
            <a:fld id="{A7CFD321-54F6-4D19-BD50-D9C810216205}" type="slidenum">
              <a:rPr lang="en-GB" smtClean="0"/>
              <a:t>13</a:t>
            </a:fld>
            <a:endParaRPr lang="en-GB"/>
          </a:p>
        </p:txBody>
      </p:sp>
    </p:spTree>
    <p:extLst>
      <p:ext uri="{BB962C8B-B14F-4D97-AF65-F5344CB8AC3E}">
        <p14:creationId xmlns:p14="http://schemas.microsoft.com/office/powerpoint/2010/main" val="2355302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http://wenger-trayner.com/introduction-to-communities-of-practice/</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A7CFD321-54F6-4D19-BD50-D9C810216205}" type="slidenum">
              <a:rPr lang="en-GB" smtClean="0"/>
              <a:t>14</a:t>
            </a:fld>
            <a:endParaRPr lang="en-GB"/>
          </a:p>
        </p:txBody>
      </p:sp>
    </p:spTree>
    <p:extLst>
      <p:ext uri="{BB962C8B-B14F-4D97-AF65-F5344CB8AC3E}">
        <p14:creationId xmlns:p14="http://schemas.microsoft.com/office/powerpoint/2010/main" val="3741373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The Impressionists, for instance, used to meet in cafes and studios to discuss the style of painting they were inventing together. These interactions were essential to making them a community of practice even though they often painted alone.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They build relationships that enable them to learn from each other; they care about their standing with each other. A website in itself is not a community of practice. Having the same job or the same title does not make for a community of practice unless members interact and learn together</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http</a:t>
            </a:r>
            <a:r>
              <a:rPr lang="en-GB" dirty="0" smtClean="0"/>
              <a:t>://wenger-trayner.com/introduction-to-communities-of-practice/</a:t>
            </a:r>
          </a:p>
          <a:p>
            <a:endParaRPr lang="en-GB" dirty="0"/>
          </a:p>
        </p:txBody>
      </p:sp>
      <p:sp>
        <p:nvSpPr>
          <p:cNvPr id="4" name="Slide Number Placeholder 3"/>
          <p:cNvSpPr>
            <a:spLocks noGrp="1"/>
          </p:cNvSpPr>
          <p:nvPr>
            <p:ph type="sldNum" sz="quarter" idx="10"/>
          </p:nvPr>
        </p:nvSpPr>
        <p:spPr/>
        <p:txBody>
          <a:bodyPr/>
          <a:lstStyle/>
          <a:p>
            <a:fld id="{A7CFD321-54F6-4D19-BD50-D9C810216205}" type="slidenum">
              <a:rPr lang="en-GB" smtClean="0"/>
              <a:t>15</a:t>
            </a:fld>
            <a:endParaRPr lang="en-GB"/>
          </a:p>
        </p:txBody>
      </p:sp>
    </p:spTree>
    <p:extLst>
      <p:ext uri="{BB962C8B-B14F-4D97-AF65-F5344CB8AC3E}">
        <p14:creationId xmlns:p14="http://schemas.microsoft.com/office/powerpoint/2010/main" val="2925823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This takes time and sustained interaction. […] nurses who meet regularly for lunch in a hospital cafeteria may not realize that their lunch discussions are one of their main sources of knowledge about how to care for patients. Still, […]they have developed a set of stories and cases that have become a shared repertoire for their practice.</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http://wenger-trayner.com/introduction-to-communities-of-practice/</a:t>
            </a:r>
          </a:p>
          <a:p>
            <a:endParaRPr lang="en-GB" dirty="0"/>
          </a:p>
        </p:txBody>
      </p:sp>
      <p:sp>
        <p:nvSpPr>
          <p:cNvPr id="4" name="Slide Number Placeholder 3"/>
          <p:cNvSpPr>
            <a:spLocks noGrp="1"/>
          </p:cNvSpPr>
          <p:nvPr>
            <p:ph type="sldNum" sz="quarter" idx="10"/>
          </p:nvPr>
        </p:nvSpPr>
        <p:spPr/>
        <p:txBody>
          <a:bodyPr/>
          <a:lstStyle/>
          <a:p>
            <a:fld id="{A7CFD321-54F6-4D19-BD50-D9C810216205}" type="slidenum">
              <a:rPr lang="en-GB" smtClean="0"/>
              <a:t>16</a:t>
            </a:fld>
            <a:endParaRPr lang="en-GB"/>
          </a:p>
        </p:txBody>
      </p:sp>
    </p:spTree>
    <p:extLst>
      <p:ext uri="{BB962C8B-B14F-4D97-AF65-F5344CB8AC3E}">
        <p14:creationId xmlns:p14="http://schemas.microsoft.com/office/powerpoint/2010/main" val="3941898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Tannen, Deborah; Hamilton, Heidi E.; </a:t>
            </a:r>
            <a:r>
              <a:rPr lang="en-GB" dirty="0" err="1" smtClean="0"/>
              <a:t>Schiffrin</a:t>
            </a:r>
            <a:r>
              <a:rPr lang="en-GB" dirty="0" smtClean="0"/>
              <a:t>, Deborah (2015-04-28). The Handbook of Discourse Analysis (Blackwell Handbooks in Linguistics) (Kindle Locations 5654-5657). Wiley. Kindle Edition. </a:t>
            </a:r>
          </a:p>
          <a:p>
            <a:endParaRPr lang="en-GB" dirty="0"/>
          </a:p>
        </p:txBody>
      </p:sp>
      <p:sp>
        <p:nvSpPr>
          <p:cNvPr id="4" name="Slide Number Placeholder 3"/>
          <p:cNvSpPr>
            <a:spLocks noGrp="1"/>
          </p:cNvSpPr>
          <p:nvPr>
            <p:ph type="sldNum" sz="quarter" idx="10"/>
          </p:nvPr>
        </p:nvSpPr>
        <p:spPr/>
        <p:txBody>
          <a:bodyPr/>
          <a:lstStyle/>
          <a:p>
            <a:fld id="{A7CFD321-54F6-4D19-BD50-D9C810216205}" type="slidenum">
              <a:rPr lang="en-GB" smtClean="0"/>
              <a:t>17</a:t>
            </a:fld>
            <a:endParaRPr lang="en-GB"/>
          </a:p>
        </p:txBody>
      </p:sp>
    </p:spTree>
    <p:extLst>
      <p:ext uri="{BB962C8B-B14F-4D97-AF65-F5344CB8AC3E}">
        <p14:creationId xmlns:p14="http://schemas.microsoft.com/office/powerpoint/2010/main" val="2412069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According </a:t>
            </a:r>
            <a:r>
              <a:rPr lang="en-GB" dirty="0" smtClean="0"/>
              <a:t>to Bourdieu, cultural capital comes in three forms—embodied, objectified, and institutionalized. One’s accent or dialect is an example of embodied cultural capital, while a luxury car or record collection are examples of cultural capital in its objectified state. In its institutionalized form, cultural capital refers to credentials and qualifications such as degrees or titles that symbolize cultural competence and authority.</a:t>
            </a:r>
          </a:p>
          <a:p>
            <a:r>
              <a:rPr lang="en-GB" dirty="0" smtClean="0"/>
              <a:t>http://routledgesoc.com/category/profile-tags/cultural-capital</a:t>
            </a:r>
          </a:p>
          <a:p>
            <a:endParaRPr lang="en-GB" dirty="0"/>
          </a:p>
        </p:txBody>
      </p:sp>
      <p:sp>
        <p:nvSpPr>
          <p:cNvPr id="4" name="Slide Number Placeholder 3"/>
          <p:cNvSpPr>
            <a:spLocks noGrp="1"/>
          </p:cNvSpPr>
          <p:nvPr>
            <p:ph type="sldNum" sz="quarter" idx="10"/>
          </p:nvPr>
        </p:nvSpPr>
        <p:spPr/>
        <p:txBody>
          <a:bodyPr/>
          <a:lstStyle/>
          <a:p>
            <a:fld id="{A7CFD321-54F6-4D19-BD50-D9C810216205}" type="slidenum">
              <a:rPr lang="en-GB" smtClean="0"/>
              <a:t>18</a:t>
            </a:fld>
            <a:endParaRPr lang="en-GB"/>
          </a:p>
        </p:txBody>
      </p:sp>
    </p:spTree>
    <p:extLst>
      <p:ext uri="{BB962C8B-B14F-4D97-AF65-F5344CB8AC3E}">
        <p14:creationId xmlns:p14="http://schemas.microsoft.com/office/powerpoint/2010/main" val="2048370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7CFD321-54F6-4D19-BD50-D9C810216205}" type="slidenum">
              <a:rPr lang="en-GB" smtClean="0"/>
              <a:t>19</a:t>
            </a:fld>
            <a:endParaRPr lang="en-GB"/>
          </a:p>
        </p:txBody>
      </p:sp>
    </p:spTree>
    <p:extLst>
      <p:ext uri="{BB962C8B-B14F-4D97-AF65-F5344CB8AC3E}">
        <p14:creationId xmlns:p14="http://schemas.microsoft.com/office/powerpoint/2010/main" val="936692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7CFD321-54F6-4D19-BD50-D9C810216205}" type="slidenum">
              <a:rPr lang="en-GB" smtClean="0"/>
              <a:t>2</a:t>
            </a:fld>
            <a:endParaRPr lang="en-GB"/>
          </a:p>
        </p:txBody>
      </p:sp>
    </p:spTree>
    <p:extLst>
      <p:ext uri="{BB962C8B-B14F-4D97-AF65-F5344CB8AC3E}">
        <p14:creationId xmlns:p14="http://schemas.microsoft.com/office/powerpoint/2010/main" val="11265547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7CFD321-54F6-4D19-BD50-D9C810216205}" type="slidenum">
              <a:rPr lang="en-GB" smtClean="0"/>
              <a:t>20</a:t>
            </a:fld>
            <a:endParaRPr lang="en-GB"/>
          </a:p>
        </p:txBody>
      </p:sp>
    </p:spTree>
    <p:extLst>
      <p:ext uri="{BB962C8B-B14F-4D97-AF65-F5344CB8AC3E}">
        <p14:creationId xmlns:p14="http://schemas.microsoft.com/office/powerpoint/2010/main" val="2456816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7CFD321-54F6-4D19-BD50-D9C810216205}" type="slidenum">
              <a:rPr lang="en-GB" smtClean="0"/>
              <a:t>3</a:t>
            </a:fld>
            <a:endParaRPr lang="en-GB"/>
          </a:p>
        </p:txBody>
      </p:sp>
    </p:spTree>
    <p:extLst>
      <p:ext uri="{BB962C8B-B14F-4D97-AF65-F5344CB8AC3E}">
        <p14:creationId xmlns:p14="http://schemas.microsoft.com/office/powerpoint/2010/main" val="1872590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EEF4B3-DA67-E346-A7D6-352E14B6A47F}" type="slidenum">
              <a:rPr lang="en-US">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571463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Social media is only one source of influence</a:t>
            </a:r>
            <a:endParaRPr lang="en-GB" dirty="0"/>
          </a:p>
        </p:txBody>
      </p:sp>
      <p:sp>
        <p:nvSpPr>
          <p:cNvPr id="4" name="Slide Number Placeholder 3"/>
          <p:cNvSpPr>
            <a:spLocks noGrp="1"/>
          </p:cNvSpPr>
          <p:nvPr>
            <p:ph type="sldNum" sz="quarter" idx="10"/>
          </p:nvPr>
        </p:nvSpPr>
        <p:spPr/>
        <p:txBody>
          <a:bodyPr/>
          <a:lstStyle/>
          <a:p>
            <a:fld id="{A7CFD321-54F6-4D19-BD50-D9C810216205}" type="slidenum">
              <a:rPr lang="en-GB" smtClean="0"/>
              <a:t>5</a:t>
            </a:fld>
            <a:endParaRPr lang="en-GB"/>
          </a:p>
        </p:txBody>
      </p:sp>
    </p:spTree>
    <p:extLst>
      <p:ext uri="{BB962C8B-B14F-4D97-AF65-F5344CB8AC3E}">
        <p14:creationId xmlns:p14="http://schemas.microsoft.com/office/powerpoint/2010/main" val="1006212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IE" altLang="en-US" dirty="0" smtClean="0"/>
              <a:t/>
            </a:r>
            <a:br>
              <a:rPr lang="en-IE" altLang="en-US" dirty="0" smtClean="0"/>
            </a:br>
            <a:endParaRPr lang="en-IE" altLang="en-US" dirty="0" smtClean="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fontAlgn="base">
              <a:spcBef>
                <a:spcPct val="0"/>
              </a:spcBef>
              <a:spcAft>
                <a:spcPct val="0"/>
              </a:spcAft>
            </a:pPr>
            <a:fld id="{E269357D-602D-43F0-A071-26E133F3DC27}" type="slidenum">
              <a:rPr lang="en-IE" altLang="en-US" smtClean="0">
                <a:latin typeface="Calibri" panose="020F0502020204030204" pitchFamily="34" charset="0"/>
              </a:rPr>
              <a:pPr fontAlgn="base">
                <a:spcBef>
                  <a:spcPct val="0"/>
                </a:spcBef>
                <a:spcAft>
                  <a:spcPct val="0"/>
                </a:spcAft>
              </a:pPr>
              <a:t>6</a:t>
            </a:fld>
            <a:endParaRPr lang="en-IE" altLang="en-US" smtClean="0">
              <a:latin typeface="Calibri" panose="020F0502020204030204" pitchFamily="34" charset="0"/>
            </a:endParaRPr>
          </a:p>
        </p:txBody>
      </p:sp>
    </p:spTree>
    <p:extLst>
      <p:ext uri="{BB962C8B-B14F-4D97-AF65-F5344CB8AC3E}">
        <p14:creationId xmlns:p14="http://schemas.microsoft.com/office/powerpoint/2010/main" val="3859761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Design Thinking and PR teams have been shown to be more effective when they are diverse http://www.prmoment.com/3283/why-pr-must-focus-on-diversity.aspx .</a:t>
            </a:r>
          </a:p>
          <a:p>
            <a:endParaRPr lang="en-GB" dirty="0" smtClean="0"/>
          </a:p>
          <a:p>
            <a:r>
              <a:rPr lang="en-GB" dirty="0" smtClean="0"/>
              <a:t>Social </a:t>
            </a:r>
            <a:r>
              <a:rPr lang="en-GB" dirty="0" smtClean="0"/>
              <a:t>network analysis produces an alternate view, where the attributes of individuals are less important than their relationships and ties with other actors within the network. </a:t>
            </a:r>
          </a:p>
          <a:p>
            <a:r>
              <a:rPr lang="en-GB" dirty="0" smtClean="0"/>
              <a:t>	This approach has turned out to be useful for explaining many real-world phenomena, but leaves less room for individual agency, the ability for individuals to influence their success, because so much of it rests within the structure of their network. </a:t>
            </a:r>
            <a:endParaRPr lang="en-GB" dirty="0" smtClean="0"/>
          </a:p>
          <a:p>
            <a:r>
              <a:rPr lang="en-GB" dirty="0" smtClean="0"/>
              <a:t>http</a:t>
            </a:r>
            <a:r>
              <a:rPr lang="en-GB" dirty="0" smtClean="0"/>
              <a:t>://</a:t>
            </a:r>
            <a:r>
              <a:rPr lang="en-GB" dirty="0" smtClean="0"/>
              <a:t>train.ed.psu.edu/WFED-543/SocNet_TheoryApp.pdf</a:t>
            </a:r>
          </a:p>
          <a:p>
            <a:endParaRPr lang="en-GB" dirty="0" smtClean="0"/>
          </a:p>
          <a:p>
            <a:r>
              <a:rPr lang="en-GB" dirty="0" smtClean="0"/>
              <a:t>Quantitative</a:t>
            </a:r>
            <a:r>
              <a:rPr lang="en-GB" baseline="0" dirty="0" smtClean="0"/>
              <a:t> analysis (why is happening)- </a:t>
            </a:r>
            <a:r>
              <a:rPr lang="en-GB" baseline="0" dirty="0" smtClean="0"/>
              <a:t>versus agency of </a:t>
            </a:r>
            <a:r>
              <a:rPr lang="en-GB" baseline="0" dirty="0" smtClean="0"/>
              <a:t>individuals (why it is happening)</a:t>
            </a:r>
          </a:p>
          <a:p>
            <a:endParaRPr lang="en-GB" baseline="0" dirty="0" smtClean="0"/>
          </a:p>
          <a:p>
            <a:r>
              <a:rPr lang="en-GB" baseline="0" dirty="0" smtClean="0"/>
              <a:t>Social Media engagement is only one of many ways to measure influence.</a:t>
            </a:r>
          </a:p>
          <a:p>
            <a:endParaRPr lang="en-GB" baseline="0" dirty="0" smtClean="0"/>
          </a:p>
        </p:txBody>
      </p:sp>
      <p:sp>
        <p:nvSpPr>
          <p:cNvPr id="4" name="Slide Number Placeholder 3"/>
          <p:cNvSpPr>
            <a:spLocks noGrp="1"/>
          </p:cNvSpPr>
          <p:nvPr>
            <p:ph type="sldNum" sz="quarter" idx="10"/>
          </p:nvPr>
        </p:nvSpPr>
        <p:spPr/>
        <p:txBody>
          <a:bodyPr/>
          <a:lstStyle/>
          <a:p>
            <a:fld id="{A7CFD321-54F6-4D19-BD50-D9C810216205}" type="slidenum">
              <a:rPr lang="en-GB" smtClean="0"/>
              <a:t>7</a:t>
            </a:fld>
            <a:endParaRPr lang="en-GB"/>
          </a:p>
        </p:txBody>
      </p:sp>
    </p:spTree>
    <p:extLst>
      <p:ext uri="{BB962C8B-B14F-4D97-AF65-F5344CB8AC3E}">
        <p14:creationId xmlns:p14="http://schemas.microsoft.com/office/powerpoint/2010/main" val="1353123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C9141D64-1546-4A14-83F0-7380E7CD2923}" type="slidenum">
              <a:rPr lang="en-IE" smtClean="0"/>
              <a:pPr/>
              <a:t>8</a:t>
            </a:fld>
            <a:endParaRPr lang="en-IE"/>
          </a:p>
        </p:txBody>
      </p:sp>
    </p:spTree>
    <p:extLst>
      <p:ext uri="{BB962C8B-B14F-4D97-AF65-F5344CB8AC3E}">
        <p14:creationId xmlns:p14="http://schemas.microsoft.com/office/powerpoint/2010/main" val="847661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7CFD321-54F6-4D19-BD50-D9C810216205}" type="slidenum">
              <a:rPr lang="en-GB" smtClean="0"/>
              <a:t>9</a:t>
            </a:fld>
            <a:endParaRPr lang="en-GB"/>
          </a:p>
        </p:txBody>
      </p:sp>
    </p:spTree>
    <p:extLst>
      <p:ext uri="{BB962C8B-B14F-4D97-AF65-F5344CB8AC3E}">
        <p14:creationId xmlns:p14="http://schemas.microsoft.com/office/powerpoint/2010/main" val="15872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Freeform 6" title="scalloped circle"/>
          <p:cNvSpPr/>
          <p:nvPr/>
        </p:nvSpPr>
        <p:spPr bwMode="auto">
          <a:xfrm>
            <a:off x="2751667" y="630239"/>
            <a:ext cx="6972300"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5" name="Rectangle 4"/>
          <p:cNvSpPr/>
          <p:nvPr/>
        </p:nvSpPr>
        <p:spPr>
          <a:xfrm>
            <a:off x="1" y="0"/>
            <a:ext cx="28363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title="left edge border"/>
          <p:cNvSpPr/>
          <p:nvPr/>
        </p:nvSpPr>
        <p:spPr>
          <a:xfrm>
            <a:off x="1" y="0"/>
            <a:ext cx="28363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78524" y="1098388"/>
            <a:ext cx="10318419" cy="4394988"/>
          </a:xfrm>
        </p:spPr>
        <p:txBody>
          <a:bodyPr anchor="ctr">
            <a:noAutofit/>
          </a:bodyPr>
          <a:lstStyle>
            <a:lvl1pPr algn="ctr">
              <a:defRPr sz="5625" spc="45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7" y="5979200"/>
            <a:ext cx="8045373" cy="742279"/>
          </a:xfrm>
        </p:spPr>
        <p:txBody>
          <a:bodyPr>
            <a:normAutofit/>
          </a:bodyPr>
          <a:lstStyle>
            <a:lvl1pPr marL="0" indent="0" algn="ctr">
              <a:lnSpc>
                <a:spcPct val="100000"/>
              </a:lnSpc>
              <a:buNone/>
              <a:defRPr sz="1125" b="1" i="0" cap="all" spc="225" baseline="0">
                <a:solidFill>
                  <a:schemeClr val="tx2"/>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dirty="0"/>
          </a:p>
        </p:txBody>
      </p:sp>
      <p:sp>
        <p:nvSpPr>
          <p:cNvPr id="7" name="Date Placeholder 3"/>
          <p:cNvSpPr>
            <a:spLocks noGrp="1"/>
          </p:cNvSpPr>
          <p:nvPr>
            <p:ph type="dt" sz="half" idx="10"/>
          </p:nvPr>
        </p:nvSpPr>
        <p:spPr>
          <a:xfrm>
            <a:off x="1079500" y="6375400"/>
            <a:ext cx="2328333" cy="349250"/>
          </a:xfrm>
        </p:spPr>
        <p:txBody>
          <a:bodyPr/>
          <a:lstStyle>
            <a:lvl1pPr eaLnBrk="0" fontAlgn="base" hangingPunct="0">
              <a:spcBef>
                <a:spcPct val="0"/>
              </a:spcBef>
              <a:spcAft>
                <a:spcPct val="0"/>
              </a:spcAft>
              <a:defRPr baseline="0">
                <a:solidFill>
                  <a:srgbClr val="62B4C6">
                    <a:lumMod val="50000"/>
                  </a:srgbClr>
                </a:solidFill>
                <a:latin typeface="Tahoma" panose="020B0604030504040204" pitchFamily="34" charset="0"/>
              </a:defRPr>
            </a:lvl1pPr>
          </a:lstStyle>
          <a:p>
            <a:pPr>
              <a:defRPr/>
            </a:pPr>
            <a:fld id="{B180287C-7B99-43CF-AFBE-511DCE485D1F}" type="datetime1">
              <a:rPr lang="en-US" smtClean="0"/>
              <a:t>2/24/2016</a:t>
            </a:fld>
            <a:endParaRPr lang="en-IE"/>
          </a:p>
        </p:txBody>
      </p:sp>
      <p:sp>
        <p:nvSpPr>
          <p:cNvPr id="8" name="Footer Placeholder 4"/>
          <p:cNvSpPr>
            <a:spLocks noGrp="1"/>
          </p:cNvSpPr>
          <p:nvPr>
            <p:ph type="ftr" sz="quarter" idx="11"/>
          </p:nvPr>
        </p:nvSpPr>
        <p:spPr>
          <a:xfrm>
            <a:off x="4180417" y="6375401"/>
            <a:ext cx="4114800" cy="346075"/>
          </a:xfrm>
          <a:prstGeom prst="rect">
            <a:avLst/>
          </a:prstGeom>
        </p:spPr>
        <p:txBody>
          <a:bodyPr/>
          <a:lstStyle>
            <a:lvl1pPr eaLnBrk="0" fontAlgn="base" hangingPunct="0">
              <a:spcBef>
                <a:spcPct val="0"/>
              </a:spcBef>
              <a:spcAft>
                <a:spcPct val="0"/>
              </a:spcAft>
              <a:defRPr baseline="0">
                <a:solidFill>
                  <a:srgbClr val="62B4C6">
                    <a:lumMod val="50000"/>
                  </a:srgbClr>
                </a:solidFill>
                <a:latin typeface="Tahoma" panose="020B0604030504040204" pitchFamily="34" charset="0"/>
              </a:defRPr>
            </a:lvl1pPr>
          </a:lstStyle>
          <a:p>
            <a:pPr>
              <a:defRPr/>
            </a:pPr>
            <a:endParaRPr lang="en-US" sz="2400"/>
          </a:p>
        </p:txBody>
      </p:sp>
      <p:sp>
        <p:nvSpPr>
          <p:cNvPr id="9" name="Slide Number Placeholder 5"/>
          <p:cNvSpPr>
            <a:spLocks noGrp="1"/>
          </p:cNvSpPr>
          <p:nvPr>
            <p:ph type="sldNum" sz="quarter" idx="12"/>
          </p:nvPr>
        </p:nvSpPr>
        <p:spPr>
          <a:xfrm>
            <a:off x="9067800" y="6375401"/>
            <a:ext cx="2328333" cy="346075"/>
          </a:xfrm>
        </p:spPr>
        <p:txBody>
          <a:bodyPr/>
          <a:lstStyle>
            <a:lvl1pPr eaLnBrk="0" fontAlgn="base" hangingPunct="0">
              <a:spcBef>
                <a:spcPct val="0"/>
              </a:spcBef>
              <a:spcAft>
                <a:spcPct val="0"/>
              </a:spcAft>
              <a:defRPr baseline="0">
                <a:solidFill>
                  <a:srgbClr val="62B4C6">
                    <a:lumMod val="50000"/>
                  </a:srgbClr>
                </a:solidFill>
                <a:latin typeface="Tahoma" panose="020B0604030504040204" pitchFamily="34" charset="0"/>
              </a:defRPr>
            </a:lvl1pPr>
          </a:lstStyle>
          <a:p>
            <a:pPr>
              <a:defRPr/>
            </a:pPr>
            <a:fld id="{B344363D-D72B-4C98-8368-04D9E58E0F8E}" type="slidenum">
              <a:rPr lang="en-IE"/>
              <a:pPr>
                <a:defRPr/>
              </a:pPr>
              <a:t>‹#›</a:t>
            </a:fld>
            <a:endParaRPr lang="en-IE"/>
          </a:p>
        </p:txBody>
      </p:sp>
    </p:spTree>
    <p:extLst>
      <p:ext uri="{BB962C8B-B14F-4D97-AF65-F5344CB8AC3E}">
        <p14:creationId xmlns:p14="http://schemas.microsoft.com/office/powerpoint/2010/main" val="949692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a:latin typeface="Tahoma" panose="020B0604030504040204" pitchFamily="34" charset="0"/>
              </a:defRPr>
            </a:lvl1pPr>
          </a:lstStyle>
          <a:p>
            <a:pPr>
              <a:defRPr/>
            </a:pPr>
            <a:fld id="{CBE39737-D511-4755-A465-E603F154B525}" type="datetime1">
              <a:rPr lang="en-US" smtClean="0"/>
              <a:t>2/24/2016</a:t>
            </a:fld>
            <a:endParaRPr lang="en-IE"/>
          </a:p>
        </p:txBody>
      </p:sp>
      <p:sp>
        <p:nvSpPr>
          <p:cNvPr id="5" name="Footer Placeholder 4"/>
          <p:cNvSpPr>
            <a:spLocks noGrp="1"/>
          </p:cNvSpPr>
          <p:nvPr>
            <p:ph type="ftr" sz="quarter" idx="11"/>
          </p:nvPr>
        </p:nvSpPr>
        <p:spPr>
          <a:xfrm>
            <a:off x="4038600" y="6375401"/>
            <a:ext cx="4114800" cy="346075"/>
          </a:xfrm>
          <a:prstGeom prst="rect">
            <a:avLst/>
          </a:prstGeom>
        </p:spPr>
        <p:txBody>
          <a:bodyPr/>
          <a:lstStyle>
            <a:lvl1pPr eaLnBrk="0" fontAlgn="base" hangingPunct="0">
              <a:spcBef>
                <a:spcPct val="0"/>
              </a:spcBef>
              <a:spcAft>
                <a:spcPct val="0"/>
              </a:spcAft>
              <a:defRPr>
                <a:latin typeface="Tahoma" panose="020B0604030504040204" pitchFamily="34" charset="0"/>
              </a:defRPr>
            </a:lvl1pPr>
          </a:lstStyle>
          <a:p>
            <a:pPr>
              <a:defRPr/>
            </a:pPr>
            <a:endParaRPr lang="en-IE" sz="2400">
              <a:solidFill>
                <a:prstClr val="black"/>
              </a:solidFill>
            </a:endParaRPr>
          </a:p>
        </p:txBody>
      </p:sp>
      <p:sp>
        <p:nvSpPr>
          <p:cNvPr id="6" name="Slide Number Placeholder 5"/>
          <p:cNvSpPr>
            <a:spLocks noGrp="1"/>
          </p:cNvSpPr>
          <p:nvPr>
            <p:ph type="sldNum" sz="quarter" idx="12"/>
          </p:nvPr>
        </p:nvSpPr>
        <p:spPr/>
        <p:txBody>
          <a:bodyPr/>
          <a:lstStyle>
            <a:lvl1pPr eaLnBrk="0" fontAlgn="base" hangingPunct="0">
              <a:spcBef>
                <a:spcPct val="0"/>
              </a:spcBef>
              <a:spcAft>
                <a:spcPct val="0"/>
              </a:spcAft>
              <a:defRPr>
                <a:latin typeface="Tahoma" panose="020B0604030504040204" pitchFamily="34" charset="0"/>
              </a:defRPr>
            </a:lvl1pPr>
          </a:lstStyle>
          <a:p>
            <a:pPr>
              <a:defRPr/>
            </a:pPr>
            <a:fld id="{4C445C6E-8FC8-4B16-B8D8-848DB2A477A6}" type="slidenum">
              <a:rPr lang="en-IE"/>
              <a:pPr>
                <a:defRPr/>
              </a:pPr>
              <a:t>‹#›</a:t>
            </a:fld>
            <a:endParaRPr lang="en-IE"/>
          </a:p>
        </p:txBody>
      </p:sp>
    </p:spTree>
    <p:extLst>
      <p:ext uri="{BB962C8B-B14F-4D97-AF65-F5344CB8AC3E}">
        <p14:creationId xmlns:p14="http://schemas.microsoft.com/office/powerpoint/2010/main" val="2949603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95883" y="382386"/>
            <a:ext cx="2362573"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1" y="382386"/>
            <a:ext cx="7746023" cy="56004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a:latin typeface="Tahoma" panose="020B0604030504040204" pitchFamily="34" charset="0"/>
              </a:defRPr>
            </a:lvl1pPr>
          </a:lstStyle>
          <a:p>
            <a:pPr>
              <a:defRPr/>
            </a:pPr>
            <a:fld id="{CCF13E80-BB16-4084-BC00-2AC5FF120257}" type="datetime1">
              <a:rPr lang="en-US" smtClean="0"/>
              <a:t>2/24/2016</a:t>
            </a:fld>
            <a:endParaRPr lang="en-IE"/>
          </a:p>
        </p:txBody>
      </p:sp>
      <p:sp>
        <p:nvSpPr>
          <p:cNvPr id="5" name="Footer Placeholder 4"/>
          <p:cNvSpPr>
            <a:spLocks noGrp="1"/>
          </p:cNvSpPr>
          <p:nvPr>
            <p:ph type="ftr" sz="quarter" idx="11"/>
          </p:nvPr>
        </p:nvSpPr>
        <p:spPr>
          <a:xfrm>
            <a:off x="4038600" y="6375401"/>
            <a:ext cx="4114800" cy="346075"/>
          </a:xfrm>
          <a:prstGeom prst="rect">
            <a:avLst/>
          </a:prstGeom>
        </p:spPr>
        <p:txBody>
          <a:bodyPr/>
          <a:lstStyle>
            <a:lvl1pPr eaLnBrk="0" fontAlgn="base" hangingPunct="0">
              <a:spcBef>
                <a:spcPct val="0"/>
              </a:spcBef>
              <a:spcAft>
                <a:spcPct val="0"/>
              </a:spcAft>
              <a:defRPr>
                <a:latin typeface="Tahoma" panose="020B0604030504040204" pitchFamily="34" charset="0"/>
              </a:defRPr>
            </a:lvl1pPr>
          </a:lstStyle>
          <a:p>
            <a:pPr>
              <a:defRPr/>
            </a:pPr>
            <a:endParaRPr lang="en-IE" sz="2400">
              <a:solidFill>
                <a:prstClr val="black"/>
              </a:solidFill>
            </a:endParaRPr>
          </a:p>
        </p:txBody>
      </p:sp>
      <p:sp>
        <p:nvSpPr>
          <p:cNvPr id="6" name="Slide Number Placeholder 5"/>
          <p:cNvSpPr>
            <a:spLocks noGrp="1"/>
          </p:cNvSpPr>
          <p:nvPr>
            <p:ph type="sldNum" sz="quarter" idx="12"/>
          </p:nvPr>
        </p:nvSpPr>
        <p:spPr/>
        <p:txBody>
          <a:bodyPr/>
          <a:lstStyle>
            <a:lvl1pPr eaLnBrk="0" fontAlgn="base" hangingPunct="0">
              <a:spcBef>
                <a:spcPct val="0"/>
              </a:spcBef>
              <a:spcAft>
                <a:spcPct val="0"/>
              </a:spcAft>
              <a:defRPr>
                <a:latin typeface="Tahoma" panose="020B0604030504040204" pitchFamily="34" charset="0"/>
              </a:defRPr>
            </a:lvl1pPr>
          </a:lstStyle>
          <a:p>
            <a:pPr>
              <a:defRPr/>
            </a:pPr>
            <a:fld id="{0BE336E9-5E52-4B13-A0B6-23944AC90299}" type="slidenum">
              <a:rPr lang="en-IE"/>
              <a:pPr>
                <a:defRPr/>
              </a:pPr>
              <a:t>‹#›</a:t>
            </a:fld>
            <a:endParaRPr lang="en-IE"/>
          </a:p>
        </p:txBody>
      </p:sp>
    </p:spTree>
    <p:extLst>
      <p:ext uri="{BB962C8B-B14F-4D97-AF65-F5344CB8AC3E}">
        <p14:creationId xmlns:p14="http://schemas.microsoft.com/office/powerpoint/2010/main" val="3288837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Blank with Title ">
    <p:spTree>
      <p:nvGrpSpPr>
        <p:cNvPr id="1" name=""/>
        <p:cNvGrpSpPr/>
        <p:nvPr/>
      </p:nvGrpSpPr>
      <p:grpSpPr>
        <a:xfrm>
          <a:off x="0" y="0"/>
          <a:ext cx="0" cy="0"/>
          <a:chOff x="0" y="0"/>
          <a:chExt cx="0" cy="0"/>
        </a:xfrm>
      </p:grpSpPr>
      <p:sp>
        <p:nvSpPr>
          <p:cNvPr id="7" name="Rectangle 6"/>
          <p:cNvSpPr/>
          <p:nvPr userDrawn="1"/>
        </p:nvSpPr>
        <p:spPr>
          <a:xfrm>
            <a:off x="0" y="0"/>
            <a:ext cx="12188952" cy="6858000"/>
          </a:xfrm>
          <a:prstGeom prst="rect">
            <a:avLst/>
          </a:prstGeom>
          <a:gradFill flip="none" rotWithShape="1">
            <a:gsLst>
              <a:gs pos="0">
                <a:schemeClr val="bg2"/>
              </a:gs>
              <a:gs pos="100000">
                <a:schemeClr val="tx2">
                  <a:lumMod val="40000"/>
                  <a:lumOff val="60000"/>
                </a:schemeClr>
              </a:gs>
              <a:gs pos="74000">
                <a:schemeClr val="tx2">
                  <a:lumMod val="20000"/>
                  <a:lumOff val="8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2489">
              <a:solidFill>
                <a:prstClr val="white"/>
              </a:solidFill>
            </a:endParaRPr>
          </a:p>
        </p:txBody>
      </p:sp>
      <p:sp>
        <p:nvSpPr>
          <p:cNvPr id="2" name="Title 1"/>
          <p:cNvSpPr>
            <a:spLocks noGrp="1"/>
          </p:cNvSpPr>
          <p:nvPr>
            <p:ph type="title" hasCustomPrompt="1"/>
          </p:nvPr>
        </p:nvSpPr>
        <p:spPr>
          <a:xfrm>
            <a:off x="508000" y="525261"/>
            <a:ext cx="11168533" cy="462477"/>
          </a:xfrm>
        </p:spPr>
        <p:txBody>
          <a:bodyPr/>
          <a:lstStyle/>
          <a:p>
            <a:r>
              <a:rPr lang="en-US" dirty="0" smtClean="0"/>
              <a:t>Click to edit Master title style Master title style Master title style</a:t>
            </a:r>
            <a:endParaRPr lang="en-US" dirty="0"/>
          </a:p>
        </p:txBody>
      </p:sp>
      <p:sp>
        <p:nvSpPr>
          <p:cNvPr id="6" name="Text Placeholder 5"/>
          <p:cNvSpPr>
            <a:spLocks noGrp="1"/>
          </p:cNvSpPr>
          <p:nvPr>
            <p:ph type="body" sz="quarter" idx="12" hasCustomPrompt="1"/>
          </p:nvPr>
        </p:nvSpPr>
        <p:spPr>
          <a:xfrm>
            <a:off x="507999" y="982618"/>
            <a:ext cx="11168534" cy="531055"/>
          </a:xfrm>
        </p:spPr>
        <p:txBody>
          <a:bodyPr/>
          <a:lstStyle>
            <a:lvl1pPr>
              <a:defRPr b="0" i="0">
                <a:latin typeface="Helvetica Neue Light" charset="0"/>
                <a:cs typeface="Helvetica Neue Light" charset="0"/>
              </a:defRPr>
            </a:lvl1pPr>
          </a:lstStyle>
          <a:p>
            <a:pPr lvl="0"/>
            <a:r>
              <a:rPr lang="en-US" dirty="0" smtClean="0"/>
              <a:t>Click to add a Label</a:t>
            </a:r>
          </a:p>
        </p:txBody>
      </p:sp>
      <p:sp>
        <p:nvSpPr>
          <p:cNvPr id="5" name="Footer Placeholder 4"/>
          <p:cNvSpPr>
            <a:spLocks noGrp="1"/>
          </p:cNvSpPr>
          <p:nvPr>
            <p:ph type="ftr" sz="quarter" idx="13"/>
          </p:nvPr>
        </p:nvSpPr>
        <p:spPr>
          <a:xfrm>
            <a:off x="4038600" y="6375679"/>
            <a:ext cx="4114800" cy="345796"/>
          </a:xfrm>
          <a:prstGeom prst="rect">
            <a:avLst/>
          </a:prstGeom>
        </p:spPr>
        <p:txBody>
          <a:bodyPr/>
          <a:lstStyle/>
          <a:p>
            <a:endParaRPr lang="en-US" dirty="0"/>
          </a:p>
        </p:txBody>
      </p:sp>
      <p:sp>
        <p:nvSpPr>
          <p:cNvPr id="9" name="Slide Number Placeholder 8"/>
          <p:cNvSpPr>
            <a:spLocks noGrp="1"/>
          </p:cNvSpPr>
          <p:nvPr>
            <p:ph type="sldNum" sz="quarter" idx="14"/>
          </p:nvPr>
        </p:nvSpPr>
        <p:spPr/>
        <p:txBody>
          <a:bodyPr/>
          <a:lstStyle/>
          <a:p>
            <a:fld id="{BCC4CEDB-9067-4CC6-8430-AA5729AC2E63}" type="slidenum">
              <a:rPr lang="en-US" smtClean="0"/>
              <a:pPr/>
              <a:t>‹#›</a:t>
            </a:fld>
            <a:endParaRPr lang="en-US" dirty="0"/>
          </a:p>
        </p:txBody>
      </p:sp>
    </p:spTree>
    <p:extLst>
      <p:ext uri="{BB962C8B-B14F-4D97-AF65-F5344CB8AC3E}">
        <p14:creationId xmlns:p14="http://schemas.microsoft.com/office/powerpoint/2010/main" val="2634624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with Titl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8000" y="525261"/>
            <a:ext cx="11168533" cy="462477"/>
          </a:xfrm>
        </p:spPr>
        <p:txBody>
          <a:bodyPr/>
          <a:lstStyle/>
          <a:p>
            <a:r>
              <a:rPr lang="en-US" dirty="0" smtClean="0"/>
              <a:t>Click to edit Master title style Master title style Master title style</a:t>
            </a:r>
            <a:endParaRPr lang="en-US" dirty="0"/>
          </a:p>
        </p:txBody>
      </p:sp>
      <p:sp>
        <p:nvSpPr>
          <p:cNvPr id="3" name="Footer Placeholder 2"/>
          <p:cNvSpPr>
            <a:spLocks noGrp="1"/>
          </p:cNvSpPr>
          <p:nvPr>
            <p:ph type="ftr" sz="quarter" idx="10"/>
          </p:nvPr>
        </p:nvSpPr>
        <p:spPr>
          <a:xfrm>
            <a:off x="4038600" y="6375679"/>
            <a:ext cx="4114800" cy="345796"/>
          </a:xfrm>
          <a:prstGeom prst="rect">
            <a:avLst/>
          </a:prstGeom>
        </p:spPr>
        <p:txBody>
          <a:bodyPr/>
          <a:lstStyle>
            <a:lvl1pPr>
              <a:defRPr sz="900"/>
            </a:lvl1pPr>
          </a:lstStyle>
          <a:p>
            <a:endParaRPr lang="en-US" dirty="0"/>
          </a:p>
        </p:txBody>
      </p:sp>
      <p:sp>
        <p:nvSpPr>
          <p:cNvPr id="4" name="Slide Number Placeholder 3"/>
          <p:cNvSpPr>
            <a:spLocks noGrp="1"/>
          </p:cNvSpPr>
          <p:nvPr>
            <p:ph type="sldNum" sz="quarter" idx="11"/>
          </p:nvPr>
        </p:nvSpPr>
        <p:spPr/>
        <p:txBody>
          <a:bodyPr/>
          <a:lstStyle/>
          <a:p>
            <a:fld id="{BCC4CEDB-9067-4CC6-8430-AA5729AC2E63}" type="slidenum">
              <a:rPr lang="en-US" smtClean="0"/>
              <a:pPr/>
              <a:t>‹#›</a:t>
            </a:fld>
            <a:endParaRPr lang="en-US" dirty="0"/>
          </a:p>
        </p:txBody>
      </p:sp>
      <p:sp>
        <p:nvSpPr>
          <p:cNvPr id="6" name="Text Placeholder 5"/>
          <p:cNvSpPr>
            <a:spLocks noGrp="1"/>
          </p:cNvSpPr>
          <p:nvPr>
            <p:ph type="body" sz="quarter" idx="12" hasCustomPrompt="1"/>
          </p:nvPr>
        </p:nvSpPr>
        <p:spPr>
          <a:xfrm>
            <a:off x="507999" y="982618"/>
            <a:ext cx="11168534" cy="531055"/>
          </a:xfrm>
        </p:spPr>
        <p:txBody>
          <a:bodyPr/>
          <a:lstStyle>
            <a:lvl1pPr>
              <a:defRPr b="0" i="0">
                <a:latin typeface="Helvetica Neue Light" charset="0"/>
                <a:cs typeface="Helvetica Neue Light" charset="0"/>
              </a:defRPr>
            </a:lvl1pPr>
          </a:lstStyle>
          <a:p>
            <a:pPr lvl="0"/>
            <a:r>
              <a:rPr lang="en-US" dirty="0" smtClean="0"/>
              <a:t>Click to add a Label</a:t>
            </a:r>
          </a:p>
        </p:txBody>
      </p:sp>
    </p:spTree>
    <p:extLst>
      <p:ext uri="{BB962C8B-B14F-4D97-AF65-F5344CB8AC3E}">
        <p14:creationId xmlns:p14="http://schemas.microsoft.com/office/powerpoint/2010/main" val="3034677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601D8D1F-AD84-4566-99D0-4533201081FD}" type="datetime1">
              <a:rPr lang="en-US" smtClean="0">
                <a:solidFill>
                  <a:srgbClr val="62B4C6">
                    <a:lumMod val="50000"/>
                  </a:srgbClr>
                </a:solidFill>
              </a:rPr>
              <a:t>2/24/2016</a:t>
            </a:fld>
            <a:endParaRPr lang="en-US" dirty="0">
              <a:solidFill>
                <a:srgbClr val="62B4C6">
                  <a:lumMod val="50000"/>
                </a:srgbClr>
              </a:solidFill>
            </a:endParaRP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solidFill>
                <a:srgbClr val="62B4C6">
                  <a:lumMod val="50000"/>
                </a:srgbClr>
              </a:solidFill>
            </a:endParaRP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solidFill>
                  <a:srgbClr val="62B4C6">
                    <a:lumMod val="50000"/>
                  </a:srgbClr>
                </a:solidFill>
              </a:rPr>
              <a:pPr/>
              <a:t>‹#›</a:t>
            </a:fld>
            <a:endParaRPr lang="en-US" dirty="0">
              <a:solidFill>
                <a:srgbClr val="62B4C6">
                  <a:lumMod val="50000"/>
                </a:srgbClr>
              </a:solidFill>
            </a:endParaRP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75434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258D5E-A469-42AE-965E-CBE36E24F5C3}" type="datetime1">
              <a:rPr lang="en-US" smtClean="0">
                <a:solidFill>
                  <a:prstClr val="black">
                    <a:lumMod val="65000"/>
                    <a:lumOff val="35000"/>
                  </a:prstClr>
                </a:solidFill>
              </a:rPr>
              <a:t>2/24/2016</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597651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6617A94F-0F7F-4965-942B-F6D97A8D7CD8}" type="datetime1">
              <a:rPr lang="en-US" smtClean="0">
                <a:solidFill>
                  <a:srgbClr val="F3F3F2"/>
                </a:solidFill>
              </a:rPr>
              <a:t>2/24/2016</a:t>
            </a:fld>
            <a:endParaRPr lang="en-US" dirty="0">
              <a:solidFill>
                <a:srgbClr val="F3F3F2"/>
              </a:solidFill>
            </a:endParaRP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solidFill>
                <a:srgbClr val="F3F3F2"/>
              </a:solidFill>
            </a:endParaRP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solidFill>
                  <a:srgbClr val="F3F3F2"/>
                </a:solidFill>
              </a:rPr>
              <a:pPr/>
              <a:t>‹#›</a:t>
            </a:fld>
            <a:endParaRPr lang="en-US" dirty="0">
              <a:solidFill>
                <a:srgbClr val="F3F3F2"/>
              </a:solidFill>
            </a:endParaRP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4193834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9355EB-CB72-486B-A04C-87E6FB7590D0}" type="datetime1">
              <a:rPr lang="en-US" smtClean="0">
                <a:solidFill>
                  <a:prstClr val="black">
                    <a:lumMod val="65000"/>
                    <a:lumOff val="35000"/>
                  </a:prstClr>
                </a:solidFill>
              </a:rPr>
              <a:t>2/24/2016</a:t>
            </a:fld>
            <a:endParaRPr lang="en-US"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022396069"/>
      </p:ext>
    </p:extLst>
  </p:cSld>
  <p:clrMapOvr>
    <a:masterClrMapping/>
  </p:clrMapOvr>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1FEA98-E648-4FAB-90EA-B048AAFE3448}" type="datetime1">
              <a:rPr lang="en-US" smtClean="0">
                <a:solidFill>
                  <a:prstClr val="black">
                    <a:lumMod val="65000"/>
                    <a:lumOff val="35000"/>
                  </a:prstClr>
                </a:solidFill>
              </a:rPr>
              <a:t>2/24/2016</a:t>
            </a:fld>
            <a:endParaRPr lang="en-US" dirty="0">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326306750"/>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3A0CC9-1D9D-46E6-BA49-6545B9830E61}" type="datetime1">
              <a:rPr lang="en-US" smtClean="0">
                <a:solidFill>
                  <a:prstClr val="black">
                    <a:lumMod val="65000"/>
                    <a:lumOff val="35000"/>
                  </a:prstClr>
                </a:solidFill>
              </a:rPr>
              <a:t>2/24/2016</a:t>
            </a:fld>
            <a:endParaRPr lang="en-US"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296850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100"/>
            </a:lvl2pPr>
            <a:lvl3pPr>
              <a:defRPr sz="1800"/>
            </a:lvl3pPr>
            <a:lvl4pPr>
              <a:defRPr sz="15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a:latin typeface="Tahoma" panose="020B0604030504040204" pitchFamily="34" charset="0"/>
              </a:defRPr>
            </a:lvl1pPr>
          </a:lstStyle>
          <a:p>
            <a:pPr>
              <a:defRPr/>
            </a:pPr>
            <a:fld id="{E1969473-0371-48E9-A646-9EAA40C09864}" type="datetime1">
              <a:rPr lang="en-US" smtClean="0"/>
              <a:t>2/24/2016</a:t>
            </a:fld>
            <a:endParaRPr lang="en-IE"/>
          </a:p>
        </p:txBody>
      </p:sp>
      <p:sp>
        <p:nvSpPr>
          <p:cNvPr id="5" name="Slide Number Placeholder 5"/>
          <p:cNvSpPr>
            <a:spLocks noGrp="1"/>
          </p:cNvSpPr>
          <p:nvPr>
            <p:ph type="sldNum" sz="quarter" idx="11"/>
          </p:nvPr>
        </p:nvSpPr>
        <p:spPr/>
        <p:txBody>
          <a:bodyPr/>
          <a:lstStyle>
            <a:lvl1pPr eaLnBrk="0" fontAlgn="base" hangingPunct="0">
              <a:spcBef>
                <a:spcPct val="0"/>
              </a:spcBef>
              <a:spcAft>
                <a:spcPct val="0"/>
              </a:spcAft>
              <a:defRPr sz="1800">
                <a:latin typeface="Tahoma" panose="020B0604030504040204" pitchFamily="34" charset="0"/>
              </a:defRPr>
            </a:lvl1pPr>
          </a:lstStyle>
          <a:p>
            <a:pPr>
              <a:defRPr/>
            </a:pPr>
            <a:fld id="{51E3EAA0-EC2F-4BF7-9CD5-817B3F70E15A}" type="slidenum">
              <a:rPr lang="en-IE" smtClean="0"/>
              <a:pPr>
                <a:defRPr/>
              </a:pPr>
              <a:t>‹#›</a:t>
            </a:fld>
            <a:endParaRPr lang="en-IE" dirty="0"/>
          </a:p>
        </p:txBody>
      </p:sp>
    </p:spTree>
    <p:extLst>
      <p:ext uri="{BB962C8B-B14F-4D97-AF65-F5344CB8AC3E}">
        <p14:creationId xmlns:p14="http://schemas.microsoft.com/office/powerpoint/2010/main" val="19562592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79F20-92F9-4576-A452-F0ABB6C33301}" type="datetime1">
              <a:rPr lang="en-US" smtClean="0">
                <a:solidFill>
                  <a:prstClr val="black">
                    <a:lumMod val="65000"/>
                    <a:lumOff val="35000"/>
                  </a:prstClr>
                </a:solidFill>
              </a:rPr>
              <a:t>2/24/2016</a:t>
            </a:fld>
            <a:endParaRPr lang="en-US" dirty="0">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8540574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24EDE621-CF7A-40F8-9976-32E2C7D29384}" type="datetime1">
              <a:rPr lang="en-US" smtClean="0">
                <a:solidFill>
                  <a:prstClr val="black">
                    <a:lumMod val="65000"/>
                    <a:lumOff val="35000"/>
                  </a:prstClr>
                </a:solidFill>
              </a:rPr>
              <a:t>2/24/2016</a:t>
            </a:fld>
            <a:endParaRPr lang="en-US" dirty="0">
              <a:solidFill>
                <a:prstClr val="black">
                  <a:lumMod val="65000"/>
                  <a:lumOff val="35000"/>
                </a:prstClr>
              </a:solidFill>
            </a:endParaRPr>
          </a:p>
        </p:txBody>
      </p:sp>
      <p:sp>
        <p:nvSpPr>
          <p:cNvPr id="6" name="Footer Placeholder 5"/>
          <p:cNvSpPr>
            <a:spLocks noGrp="1"/>
          </p:cNvSpPr>
          <p:nvPr>
            <p:ph type="ftr" sz="quarter" idx="11"/>
          </p:nvPr>
        </p:nvSpPr>
        <p:spPr>
          <a:xfrm>
            <a:off x="2103620" y="6375679"/>
            <a:ext cx="3482179" cy="345796"/>
          </a:xfrm>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59560001"/>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0432368C-3DE6-4682-8F29-49BEFC874084}" type="datetime1">
              <a:rPr lang="en-US" smtClean="0">
                <a:solidFill>
                  <a:prstClr val="black">
                    <a:lumMod val="65000"/>
                    <a:lumOff val="35000"/>
                  </a:prstClr>
                </a:solidFill>
              </a:rPr>
              <a:t>2/24/2016</a:t>
            </a:fld>
            <a:endParaRPr lang="en-US" dirty="0">
              <a:solidFill>
                <a:prstClr val="black">
                  <a:lumMod val="65000"/>
                  <a:lumOff val="35000"/>
                </a:prstClr>
              </a:solidFill>
            </a:endParaRPr>
          </a:p>
        </p:txBody>
      </p:sp>
      <p:sp>
        <p:nvSpPr>
          <p:cNvPr id="6" name="Footer Placeholder 5"/>
          <p:cNvSpPr>
            <a:spLocks noGrp="1"/>
          </p:cNvSpPr>
          <p:nvPr>
            <p:ph type="ftr" sz="quarter" idx="11"/>
          </p:nvPr>
        </p:nvSpPr>
        <p:spPr>
          <a:xfrm>
            <a:off x="2103621" y="6375679"/>
            <a:ext cx="3482178" cy="345796"/>
          </a:xfrm>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9551356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8437B6-2A83-4588-B369-297DC88FC2DA}" type="datetime1">
              <a:rPr lang="en-US" smtClean="0">
                <a:solidFill>
                  <a:prstClr val="black">
                    <a:lumMod val="65000"/>
                    <a:lumOff val="35000"/>
                  </a:prstClr>
                </a:solidFill>
              </a:rPr>
              <a:t>2/24/2016</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8534247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712F4D-1C1C-4B79-B07F-8A166B1D55E5}" type="datetime1">
              <a:rPr lang="en-US" smtClean="0">
                <a:solidFill>
                  <a:prstClr val="black">
                    <a:lumMod val="65000"/>
                    <a:lumOff val="35000"/>
                  </a:prstClr>
                </a:solidFill>
              </a:rPr>
              <a:t>2/24/2016</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97931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Freeform 6"/>
          <p:cNvSpPr>
            <a:spLocks/>
          </p:cNvSpPr>
          <p:nvPr/>
        </p:nvSpPr>
        <p:spPr bwMode="auto">
          <a:xfrm>
            <a:off x="1" y="0"/>
            <a:ext cx="2815167" cy="6858000"/>
          </a:xfrm>
          <a:custGeom>
            <a:avLst/>
            <a:gdLst>
              <a:gd name="T0" fmla="*/ 2147483646 w 1773"/>
              <a:gd name="T1" fmla="*/ 0 h 4320"/>
              <a:gd name="T2" fmla="*/ 2147483646 w 1773"/>
              <a:gd name="T3" fmla="*/ 2147483646 h 4320"/>
              <a:gd name="T4" fmla="*/ 2147483646 w 1773"/>
              <a:gd name="T5" fmla="*/ 2147483646 h 4320"/>
              <a:gd name="T6" fmla="*/ 2147483646 w 1773"/>
              <a:gd name="T7" fmla="*/ 2147483646 h 4320"/>
              <a:gd name="T8" fmla="*/ 2147483646 w 1773"/>
              <a:gd name="T9" fmla="*/ 2147483646 h 4320"/>
              <a:gd name="T10" fmla="*/ 2147483646 w 1773"/>
              <a:gd name="T11" fmla="*/ 2147483646 h 4320"/>
              <a:gd name="T12" fmla="*/ 2147483646 w 1773"/>
              <a:gd name="T13" fmla="*/ 2147483646 h 4320"/>
              <a:gd name="T14" fmla="*/ 2147483646 w 1773"/>
              <a:gd name="T15" fmla="*/ 2147483646 h 4320"/>
              <a:gd name="T16" fmla="*/ 2147483646 w 1773"/>
              <a:gd name="T17" fmla="*/ 2147483646 h 4320"/>
              <a:gd name="T18" fmla="*/ 2147483646 w 1773"/>
              <a:gd name="T19" fmla="*/ 2147483646 h 4320"/>
              <a:gd name="T20" fmla="*/ 2147483646 w 1773"/>
              <a:gd name="T21" fmla="*/ 2147483646 h 4320"/>
              <a:gd name="T22" fmla="*/ 2147483646 w 1773"/>
              <a:gd name="T23" fmla="*/ 2147483646 h 4320"/>
              <a:gd name="T24" fmla="*/ 2147483646 w 1773"/>
              <a:gd name="T25" fmla="*/ 2147483646 h 4320"/>
              <a:gd name="T26" fmla="*/ 2147483646 w 1773"/>
              <a:gd name="T27" fmla="*/ 2147483646 h 4320"/>
              <a:gd name="T28" fmla="*/ 2147483646 w 1773"/>
              <a:gd name="T29" fmla="*/ 2147483646 h 4320"/>
              <a:gd name="T30" fmla="*/ 2147483646 w 1773"/>
              <a:gd name="T31" fmla="*/ 2147483646 h 4320"/>
              <a:gd name="T32" fmla="*/ 2147483646 w 1773"/>
              <a:gd name="T33" fmla="*/ 2147483646 h 4320"/>
              <a:gd name="T34" fmla="*/ 2147483646 w 1773"/>
              <a:gd name="T35" fmla="*/ 2147483646 h 4320"/>
              <a:gd name="T36" fmla="*/ 2147483646 w 1773"/>
              <a:gd name="T37" fmla="*/ 2147483646 h 4320"/>
              <a:gd name="T38" fmla="*/ 2147483646 w 1773"/>
              <a:gd name="T39" fmla="*/ 2147483646 h 4320"/>
              <a:gd name="T40" fmla="*/ 2147483646 w 1773"/>
              <a:gd name="T41" fmla="*/ 2147483646 h 4320"/>
              <a:gd name="T42" fmla="*/ 2147483646 w 1773"/>
              <a:gd name="T43" fmla="*/ 2147483646 h 4320"/>
              <a:gd name="T44" fmla="*/ 2147483646 w 1773"/>
              <a:gd name="T45" fmla="*/ 2147483646 h 4320"/>
              <a:gd name="T46" fmla="*/ 2147483646 w 1773"/>
              <a:gd name="T47" fmla="*/ 2147483646 h 4320"/>
              <a:gd name="T48" fmla="*/ 2147483646 w 1773"/>
              <a:gd name="T49" fmla="*/ 2147483646 h 4320"/>
              <a:gd name="T50" fmla="*/ 2147483646 w 1773"/>
              <a:gd name="T51" fmla="*/ 2147483646 h 4320"/>
              <a:gd name="T52" fmla="*/ 2147483646 w 1773"/>
              <a:gd name="T53" fmla="*/ 2147483646 h 4320"/>
              <a:gd name="T54" fmla="*/ 2147483646 w 1773"/>
              <a:gd name="T55" fmla="*/ 2147483646 h 4320"/>
              <a:gd name="T56" fmla="*/ 2147483646 w 1773"/>
              <a:gd name="T57" fmla="*/ 2147483646 h 4320"/>
              <a:gd name="T58" fmla="*/ 2147483646 w 1773"/>
              <a:gd name="T59" fmla="*/ 2147483646 h 4320"/>
              <a:gd name="T60" fmla="*/ 2147483646 w 1773"/>
              <a:gd name="T61" fmla="*/ 2147483646 h 4320"/>
              <a:gd name="T62" fmla="*/ 2147483646 w 1773"/>
              <a:gd name="T63" fmla="*/ 2147483646 h 4320"/>
              <a:gd name="T64" fmla="*/ 2147483646 w 1773"/>
              <a:gd name="T65" fmla="*/ 2147483646 h 4320"/>
              <a:gd name="T66" fmla="*/ 2147483646 w 1773"/>
              <a:gd name="T67" fmla="*/ 2147483646 h 4320"/>
              <a:gd name="T68" fmla="*/ 2147483646 w 1773"/>
              <a:gd name="T69" fmla="*/ 2147483646 h 4320"/>
              <a:gd name="T70" fmla="*/ 2147483646 w 1773"/>
              <a:gd name="T71" fmla="*/ 2147483646 h 4320"/>
              <a:gd name="T72" fmla="*/ 2147483646 w 1773"/>
              <a:gd name="T73" fmla="*/ 2147483646 h 4320"/>
              <a:gd name="T74" fmla="*/ 2147483646 w 1773"/>
              <a:gd name="T75" fmla="*/ 2147483646 h 4320"/>
              <a:gd name="T76" fmla="*/ 2147483646 w 1773"/>
              <a:gd name="T77" fmla="*/ 2147483646 h 4320"/>
              <a:gd name="T78" fmla="*/ 2147483646 w 1773"/>
              <a:gd name="T79" fmla="*/ 2147483646 h 4320"/>
              <a:gd name="T80" fmla="*/ 2147483646 w 1773"/>
              <a:gd name="T81" fmla="*/ 2147483646 h 4320"/>
              <a:gd name="T82" fmla="*/ 2147483646 w 1773"/>
              <a:gd name="T83" fmla="*/ 2147483646 h 4320"/>
              <a:gd name="T84" fmla="*/ 2147483646 w 1773"/>
              <a:gd name="T85" fmla="*/ 2147483646 h 4320"/>
              <a:gd name="T86" fmla="*/ 2147483646 w 1773"/>
              <a:gd name="T87" fmla="*/ 2147483646 h 4320"/>
              <a:gd name="T88" fmla="*/ 2147483646 w 1773"/>
              <a:gd name="T89" fmla="*/ 2147483646 h 4320"/>
              <a:gd name="T90" fmla="*/ 2147483646 w 1773"/>
              <a:gd name="T91" fmla="*/ 2147483646 h 4320"/>
              <a:gd name="T92" fmla="*/ 2147483646 w 1773"/>
              <a:gd name="T93" fmla="*/ 2147483646 h 4320"/>
              <a:gd name="T94" fmla="*/ 0 w 1773"/>
              <a:gd name="T95" fmla="*/ 0 h 432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en-GB" sz="2400">
              <a:solidFill>
                <a:prstClr val="white"/>
              </a:solidFill>
              <a:latin typeface="Tahoma" panose="020B0604030504040204" pitchFamily="34" charset="0"/>
            </a:endParaRPr>
          </a:p>
        </p:txBody>
      </p:sp>
      <p:sp>
        <p:nvSpPr>
          <p:cNvPr id="5" name="Freeform 11"/>
          <p:cNvSpPr>
            <a:spLocks/>
          </p:cNvSpPr>
          <p:nvPr/>
        </p:nvSpPr>
        <p:spPr bwMode="auto">
          <a:xfrm>
            <a:off x="874185" y="0"/>
            <a:ext cx="1646767" cy="6858000"/>
          </a:xfrm>
          <a:custGeom>
            <a:avLst/>
            <a:gdLst>
              <a:gd name="T0" fmla="*/ 2147483646 w 1037"/>
              <a:gd name="T1" fmla="*/ 2147483646 h 4320"/>
              <a:gd name="T2" fmla="*/ 2147483646 w 1037"/>
              <a:gd name="T3" fmla="*/ 2147483646 h 4320"/>
              <a:gd name="T4" fmla="*/ 2147483646 w 1037"/>
              <a:gd name="T5" fmla="*/ 2147483646 h 4320"/>
              <a:gd name="T6" fmla="*/ 2147483646 w 1037"/>
              <a:gd name="T7" fmla="*/ 2147483646 h 4320"/>
              <a:gd name="T8" fmla="*/ 2147483646 w 1037"/>
              <a:gd name="T9" fmla="*/ 2147483646 h 4320"/>
              <a:gd name="T10" fmla="*/ 2147483646 w 1037"/>
              <a:gd name="T11" fmla="*/ 2147483646 h 4320"/>
              <a:gd name="T12" fmla="*/ 2147483646 w 1037"/>
              <a:gd name="T13" fmla="*/ 2147483646 h 4320"/>
              <a:gd name="T14" fmla="*/ 2147483646 w 1037"/>
              <a:gd name="T15" fmla="*/ 2147483646 h 4320"/>
              <a:gd name="T16" fmla="*/ 2147483646 w 1037"/>
              <a:gd name="T17" fmla="*/ 2147483646 h 4320"/>
              <a:gd name="T18" fmla="*/ 2147483646 w 1037"/>
              <a:gd name="T19" fmla="*/ 2147483646 h 4320"/>
              <a:gd name="T20" fmla="*/ 2147483646 w 1037"/>
              <a:gd name="T21" fmla="*/ 2147483646 h 4320"/>
              <a:gd name="T22" fmla="*/ 2147483646 w 1037"/>
              <a:gd name="T23" fmla="*/ 2147483646 h 4320"/>
              <a:gd name="T24" fmla="*/ 2147483646 w 1037"/>
              <a:gd name="T25" fmla="*/ 2147483646 h 4320"/>
              <a:gd name="T26" fmla="*/ 2147483646 w 1037"/>
              <a:gd name="T27" fmla="*/ 2147483646 h 4320"/>
              <a:gd name="T28" fmla="*/ 2147483646 w 1037"/>
              <a:gd name="T29" fmla="*/ 2147483646 h 4320"/>
              <a:gd name="T30" fmla="*/ 2147483646 w 1037"/>
              <a:gd name="T31" fmla="*/ 2147483646 h 4320"/>
              <a:gd name="T32" fmla="*/ 2147483646 w 1037"/>
              <a:gd name="T33" fmla="*/ 2147483646 h 4320"/>
              <a:gd name="T34" fmla="*/ 2147483646 w 1037"/>
              <a:gd name="T35" fmla="*/ 2147483646 h 4320"/>
              <a:gd name="T36" fmla="*/ 2147483646 w 1037"/>
              <a:gd name="T37" fmla="*/ 2147483646 h 4320"/>
              <a:gd name="T38" fmla="*/ 2147483646 w 1037"/>
              <a:gd name="T39" fmla="*/ 2147483646 h 4320"/>
              <a:gd name="T40" fmla="*/ 2147483646 w 1037"/>
              <a:gd name="T41" fmla="*/ 2147483646 h 4320"/>
              <a:gd name="T42" fmla="*/ 2147483646 w 1037"/>
              <a:gd name="T43" fmla="*/ 2147483646 h 4320"/>
              <a:gd name="T44" fmla="*/ 2147483646 w 1037"/>
              <a:gd name="T45" fmla="*/ 2147483646 h 4320"/>
              <a:gd name="T46" fmla="*/ 2147483646 w 1037"/>
              <a:gd name="T47" fmla="*/ 2147483646 h 4320"/>
              <a:gd name="T48" fmla="*/ 2147483646 w 1037"/>
              <a:gd name="T49" fmla="*/ 2147483646 h 4320"/>
              <a:gd name="T50" fmla="*/ 2147483646 w 1037"/>
              <a:gd name="T51" fmla="*/ 2147483646 h 4320"/>
              <a:gd name="T52" fmla="*/ 2147483646 w 1037"/>
              <a:gd name="T53" fmla="*/ 2147483646 h 4320"/>
              <a:gd name="T54" fmla="*/ 2147483646 w 1037"/>
              <a:gd name="T55" fmla="*/ 2147483646 h 4320"/>
              <a:gd name="T56" fmla="*/ 2147483646 w 1037"/>
              <a:gd name="T57" fmla="*/ 2147483646 h 4320"/>
              <a:gd name="T58" fmla="*/ 2147483646 w 1037"/>
              <a:gd name="T59" fmla="*/ 2147483646 h 4320"/>
              <a:gd name="T60" fmla="*/ 2147483646 w 1037"/>
              <a:gd name="T61" fmla="*/ 2147483646 h 4320"/>
              <a:gd name="T62" fmla="*/ 2147483646 w 1037"/>
              <a:gd name="T63" fmla="*/ 2147483646 h 4320"/>
              <a:gd name="T64" fmla="*/ 2147483646 w 1037"/>
              <a:gd name="T65" fmla="*/ 2147483646 h 4320"/>
              <a:gd name="T66" fmla="*/ 2147483646 w 1037"/>
              <a:gd name="T67" fmla="*/ 2147483646 h 4320"/>
              <a:gd name="T68" fmla="*/ 2147483646 w 1037"/>
              <a:gd name="T69" fmla="*/ 2147483646 h 4320"/>
              <a:gd name="T70" fmla="*/ 2147483646 w 1037"/>
              <a:gd name="T71" fmla="*/ 2147483646 h 4320"/>
              <a:gd name="T72" fmla="*/ 2147483646 w 1037"/>
              <a:gd name="T73" fmla="*/ 2147483646 h 4320"/>
              <a:gd name="T74" fmla="*/ 2147483646 w 1037"/>
              <a:gd name="T75" fmla="*/ 2147483646 h 4320"/>
              <a:gd name="T76" fmla="*/ 2147483646 w 1037"/>
              <a:gd name="T77" fmla="*/ 2147483646 h 4320"/>
              <a:gd name="T78" fmla="*/ 2147483646 w 1037"/>
              <a:gd name="T79" fmla="*/ 2147483646 h 4320"/>
              <a:gd name="T80" fmla="*/ 2147483646 w 1037"/>
              <a:gd name="T81" fmla="*/ 2147483646 h 4320"/>
              <a:gd name="T82" fmla="*/ 2147483646 w 1037"/>
              <a:gd name="T83" fmla="*/ 2147483646 h 4320"/>
              <a:gd name="T84" fmla="*/ 2147483646 w 1037"/>
              <a:gd name="T85" fmla="*/ 2147483646 h 4320"/>
              <a:gd name="T86" fmla="*/ 2147483646 w 1037"/>
              <a:gd name="T87" fmla="*/ 2147483646 h 4320"/>
              <a:gd name="T88" fmla="*/ 2147483646 w 1037"/>
              <a:gd name="T89" fmla="*/ 2147483646 h 4320"/>
              <a:gd name="T90" fmla="*/ 2147483646 w 1037"/>
              <a:gd name="T91" fmla="*/ 2147483646 h 4320"/>
              <a:gd name="T92" fmla="*/ 2147483646 w 1037"/>
              <a:gd name="T93" fmla="*/ 2147483646 h 4320"/>
              <a:gd name="T94" fmla="*/ 2147483646 w 1037"/>
              <a:gd name="T95" fmla="*/ 2147483646 h 4320"/>
              <a:gd name="T96" fmla="*/ 2147483646 w 1037"/>
              <a:gd name="T97" fmla="*/ 2147483646 h 4320"/>
              <a:gd name="T98" fmla="*/ 2147483646 w 1037"/>
              <a:gd name="T99" fmla="*/ 2147483646 h 4320"/>
              <a:gd name="T100" fmla="*/ 2147483646 w 1037"/>
              <a:gd name="T101" fmla="*/ 2147483646 h 4320"/>
              <a:gd name="T102" fmla="*/ 2147483646 w 1037"/>
              <a:gd name="T103" fmla="*/ 2147483646 h 4320"/>
              <a:gd name="T104" fmla="*/ 2147483646 w 1037"/>
              <a:gd name="T105" fmla="*/ 2147483646 h 4320"/>
              <a:gd name="T106" fmla="*/ 2147483646 w 1037"/>
              <a:gd name="T107" fmla="*/ 2147483646 h 4320"/>
              <a:gd name="T108" fmla="*/ 2147483646 w 1037"/>
              <a:gd name="T109" fmla="*/ 2147483646 h 4320"/>
              <a:gd name="T110" fmla="*/ 2147483646 w 1037"/>
              <a:gd name="T111" fmla="*/ 2147483646 h 4320"/>
              <a:gd name="T112" fmla="*/ 2147483646 w 1037"/>
              <a:gd name="T113" fmla="*/ 2147483646 h 4320"/>
              <a:gd name="T114" fmla="*/ 2147483646 w 1037"/>
              <a:gd name="T115" fmla="*/ 2147483646 h 4320"/>
              <a:gd name="T116" fmla="*/ 2147483646 w 1037"/>
              <a:gd name="T117" fmla="*/ 2147483646 h 4320"/>
              <a:gd name="T118" fmla="*/ 2147483646 w 1037"/>
              <a:gd name="T119" fmla="*/ 2147483646 h 4320"/>
              <a:gd name="T120" fmla="*/ 2147483646 w 1037"/>
              <a:gd name="T121" fmla="*/ 2147483646 h 4320"/>
              <a:gd name="T122" fmla="*/ 2147483646 w 1037"/>
              <a:gd name="T123" fmla="*/ 2147483646 h 4320"/>
              <a:gd name="T124" fmla="*/ 0 w 1037"/>
              <a:gd name="T125" fmla="*/ 0 h 432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close/>
              </a:path>
            </a:pathLst>
          </a:custGeom>
          <a:solidFill>
            <a:schemeClr val="accent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fontAlgn="base" hangingPunct="0">
              <a:spcBef>
                <a:spcPct val="0"/>
              </a:spcBef>
              <a:spcAft>
                <a:spcPct val="0"/>
              </a:spcAft>
            </a:pPr>
            <a:endParaRPr lang="en-GB" sz="2400">
              <a:solidFill>
                <a:prstClr val="white"/>
              </a:solidFill>
              <a:latin typeface="Tahoma" panose="020B0604030504040204" pitchFamily="34" charset="0"/>
            </a:endParaRPr>
          </a:p>
        </p:txBody>
      </p:sp>
      <p:grpSp>
        <p:nvGrpSpPr>
          <p:cNvPr id="6" name="Group 14"/>
          <p:cNvGrpSpPr>
            <a:grpSpLocks/>
          </p:cNvGrpSpPr>
          <p:nvPr/>
        </p:nvGrpSpPr>
        <p:grpSpPr bwMode="auto">
          <a:xfrm>
            <a:off x="1" y="0"/>
            <a:ext cx="2815167" cy="6858000"/>
            <a:chOff x="0" y="0"/>
            <a:chExt cx="2110979" cy="6858000"/>
          </a:xfrm>
        </p:grpSpPr>
        <p:sp>
          <p:nvSpPr>
            <p:cNvPr id="7" name="Freeform 6"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8" name="Freeform 11" title="left scallop inline"/>
            <p:cNvSpPr/>
            <p:nvPr/>
          </p:nvSpPr>
          <p:spPr bwMode="auto">
            <a:xfrm>
              <a:off x="655515" y="0"/>
              <a:ext cx="1234843"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
        <p:nvSpPr>
          <p:cNvPr id="2" name="Title 1"/>
          <p:cNvSpPr>
            <a:spLocks noGrp="1"/>
          </p:cNvSpPr>
          <p:nvPr>
            <p:ph type="title"/>
          </p:nvPr>
        </p:nvSpPr>
        <p:spPr>
          <a:xfrm>
            <a:off x="3242931" y="1073892"/>
            <a:ext cx="8187071" cy="4064627"/>
          </a:xfrm>
        </p:spPr>
        <p:txBody>
          <a:bodyPr anchor="b"/>
          <a:lstStyle>
            <a:lvl1pPr>
              <a:defRPr sz="4725" spc="45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1" y="5159785"/>
            <a:ext cx="7017488" cy="951135"/>
          </a:xfrm>
        </p:spPr>
        <p:txBody>
          <a:bodyPr>
            <a:normAutofit/>
          </a:bodyPr>
          <a:lstStyle>
            <a:lvl1pPr marL="0" indent="0">
              <a:lnSpc>
                <a:spcPct val="100000"/>
              </a:lnSpc>
              <a:buNone/>
              <a:defRPr sz="1125" b="1" i="0" cap="all" spc="225" baseline="0">
                <a:solidFill>
                  <a:schemeClr val="accent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smtClean="0"/>
              <a:t>Click to edit Master text styles</a:t>
            </a:r>
          </a:p>
        </p:txBody>
      </p:sp>
      <p:sp>
        <p:nvSpPr>
          <p:cNvPr id="9" name="Date Placeholder 3"/>
          <p:cNvSpPr>
            <a:spLocks noGrp="1"/>
          </p:cNvSpPr>
          <p:nvPr>
            <p:ph type="dt" sz="half" idx="10"/>
          </p:nvPr>
        </p:nvSpPr>
        <p:spPr>
          <a:xfrm>
            <a:off x="3236385" y="6375400"/>
            <a:ext cx="1494367" cy="349250"/>
          </a:xfrm>
        </p:spPr>
        <p:txBody>
          <a:bodyPr/>
          <a:lstStyle>
            <a:lvl1pPr eaLnBrk="0" fontAlgn="base" hangingPunct="0">
              <a:spcBef>
                <a:spcPct val="0"/>
              </a:spcBef>
              <a:spcAft>
                <a:spcPct val="0"/>
              </a:spcAft>
              <a:defRPr baseline="0">
                <a:solidFill>
                  <a:srgbClr val="F3F3F2"/>
                </a:solidFill>
                <a:latin typeface="Tahoma" panose="020B0604030504040204" pitchFamily="34" charset="0"/>
              </a:defRPr>
            </a:lvl1pPr>
          </a:lstStyle>
          <a:p>
            <a:pPr>
              <a:defRPr/>
            </a:pPr>
            <a:fld id="{E5379A2E-96F1-4E65-93F8-6248893E40BD}" type="datetime1">
              <a:rPr lang="en-US" smtClean="0"/>
              <a:t>2/24/2016</a:t>
            </a:fld>
            <a:endParaRPr lang="en-IE"/>
          </a:p>
        </p:txBody>
      </p:sp>
      <p:sp>
        <p:nvSpPr>
          <p:cNvPr id="10" name="Footer Placeholder 4"/>
          <p:cNvSpPr>
            <a:spLocks noGrp="1"/>
          </p:cNvSpPr>
          <p:nvPr>
            <p:ph type="ftr" sz="quarter" idx="11"/>
          </p:nvPr>
        </p:nvSpPr>
        <p:spPr>
          <a:xfrm>
            <a:off x="5278967" y="6375401"/>
            <a:ext cx="4114800" cy="346075"/>
          </a:xfrm>
          <a:prstGeom prst="rect">
            <a:avLst/>
          </a:prstGeom>
        </p:spPr>
        <p:txBody>
          <a:bodyPr/>
          <a:lstStyle>
            <a:lvl1pPr eaLnBrk="0" fontAlgn="base" hangingPunct="0">
              <a:spcBef>
                <a:spcPct val="0"/>
              </a:spcBef>
              <a:spcAft>
                <a:spcPct val="0"/>
              </a:spcAft>
              <a:defRPr baseline="0">
                <a:solidFill>
                  <a:srgbClr val="F3F3F2"/>
                </a:solidFill>
                <a:latin typeface="Tahoma" panose="020B0604030504040204" pitchFamily="34" charset="0"/>
              </a:defRPr>
            </a:lvl1pPr>
          </a:lstStyle>
          <a:p>
            <a:pPr>
              <a:defRPr/>
            </a:pPr>
            <a:endParaRPr lang="en-US" sz="2400"/>
          </a:p>
        </p:txBody>
      </p:sp>
      <p:sp>
        <p:nvSpPr>
          <p:cNvPr id="11" name="Slide Number Placeholder 5"/>
          <p:cNvSpPr>
            <a:spLocks noGrp="1"/>
          </p:cNvSpPr>
          <p:nvPr>
            <p:ph type="sldNum" sz="quarter" idx="12"/>
          </p:nvPr>
        </p:nvSpPr>
        <p:spPr>
          <a:xfrm>
            <a:off x="9941984" y="6375401"/>
            <a:ext cx="1488016" cy="346075"/>
          </a:xfrm>
        </p:spPr>
        <p:txBody>
          <a:bodyPr/>
          <a:lstStyle>
            <a:lvl1pPr eaLnBrk="0" fontAlgn="base" hangingPunct="0">
              <a:spcBef>
                <a:spcPct val="0"/>
              </a:spcBef>
              <a:spcAft>
                <a:spcPct val="0"/>
              </a:spcAft>
              <a:defRPr baseline="0">
                <a:solidFill>
                  <a:srgbClr val="F3F3F2"/>
                </a:solidFill>
                <a:latin typeface="Tahoma" panose="020B0604030504040204" pitchFamily="34" charset="0"/>
              </a:defRPr>
            </a:lvl1pPr>
          </a:lstStyle>
          <a:p>
            <a:pPr>
              <a:defRPr/>
            </a:pPr>
            <a:fld id="{ADF38881-E0F3-4E5A-8EB1-FE02AD65814F}" type="slidenum">
              <a:rPr lang="en-IE"/>
              <a:pPr>
                <a:defRPr/>
              </a:pPr>
              <a:t>‹#›</a:t>
            </a:fld>
            <a:endParaRPr lang="en-IE"/>
          </a:p>
        </p:txBody>
      </p:sp>
    </p:spTree>
    <p:extLst>
      <p:ext uri="{BB962C8B-B14F-4D97-AF65-F5344CB8AC3E}">
        <p14:creationId xmlns:p14="http://schemas.microsoft.com/office/powerpoint/2010/main" val="369254809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791456"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5" y="2286000"/>
            <a:ext cx="4791456"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eaLnBrk="0" fontAlgn="base" hangingPunct="0">
              <a:spcBef>
                <a:spcPct val="0"/>
              </a:spcBef>
              <a:spcAft>
                <a:spcPct val="0"/>
              </a:spcAft>
              <a:defRPr>
                <a:latin typeface="Tahoma" panose="020B0604030504040204" pitchFamily="34" charset="0"/>
              </a:defRPr>
            </a:lvl1pPr>
          </a:lstStyle>
          <a:p>
            <a:pPr>
              <a:defRPr/>
            </a:pPr>
            <a:fld id="{326899F5-456C-4487-803B-78B6F498EDC8}" type="datetime1">
              <a:rPr lang="en-US" smtClean="0"/>
              <a:t>2/24/2016</a:t>
            </a:fld>
            <a:endParaRPr lang="en-IE"/>
          </a:p>
        </p:txBody>
      </p:sp>
      <p:sp>
        <p:nvSpPr>
          <p:cNvPr id="6" name="Footer Placeholder 5"/>
          <p:cNvSpPr>
            <a:spLocks noGrp="1"/>
          </p:cNvSpPr>
          <p:nvPr>
            <p:ph type="ftr" sz="quarter" idx="11"/>
          </p:nvPr>
        </p:nvSpPr>
        <p:spPr>
          <a:xfrm>
            <a:off x="4038600" y="6375401"/>
            <a:ext cx="4114800" cy="346075"/>
          </a:xfrm>
          <a:prstGeom prst="rect">
            <a:avLst/>
          </a:prstGeom>
        </p:spPr>
        <p:txBody>
          <a:bodyPr/>
          <a:lstStyle>
            <a:lvl1pPr eaLnBrk="0" fontAlgn="base" hangingPunct="0">
              <a:spcBef>
                <a:spcPct val="0"/>
              </a:spcBef>
              <a:spcAft>
                <a:spcPct val="0"/>
              </a:spcAft>
              <a:defRPr>
                <a:latin typeface="Tahoma" panose="020B0604030504040204" pitchFamily="34" charset="0"/>
              </a:defRPr>
            </a:lvl1pPr>
          </a:lstStyle>
          <a:p>
            <a:pPr>
              <a:defRPr/>
            </a:pPr>
            <a:endParaRPr lang="en-US" sz="2400">
              <a:solidFill>
                <a:prstClr val="black"/>
              </a:solidFill>
            </a:endParaRPr>
          </a:p>
        </p:txBody>
      </p:sp>
      <p:sp>
        <p:nvSpPr>
          <p:cNvPr id="7" name="Slide Number Placeholder 6"/>
          <p:cNvSpPr>
            <a:spLocks noGrp="1"/>
          </p:cNvSpPr>
          <p:nvPr>
            <p:ph type="sldNum" sz="quarter" idx="12"/>
          </p:nvPr>
        </p:nvSpPr>
        <p:spPr/>
        <p:txBody>
          <a:bodyPr/>
          <a:lstStyle>
            <a:lvl1pPr eaLnBrk="0" fontAlgn="base" hangingPunct="0">
              <a:spcBef>
                <a:spcPct val="0"/>
              </a:spcBef>
              <a:spcAft>
                <a:spcPct val="0"/>
              </a:spcAft>
              <a:defRPr>
                <a:latin typeface="Tahoma" panose="020B0604030504040204" pitchFamily="34" charset="0"/>
              </a:defRPr>
            </a:lvl1pPr>
          </a:lstStyle>
          <a:p>
            <a:pPr>
              <a:defRPr/>
            </a:pPr>
            <a:fld id="{D47D8691-910A-46BA-908E-0DB52081763C}" type="slidenum">
              <a:rPr lang="en-IE"/>
              <a:pPr>
                <a:defRPr/>
              </a:pPr>
              <a:t>‹#›</a:t>
            </a:fld>
            <a:endParaRPr lang="en-IE"/>
          </a:p>
        </p:txBody>
      </p:sp>
    </p:spTree>
    <p:extLst>
      <p:ext uri="{BB962C8B-B14F-4D97-AF65-F5344CB8AC3E}">
        <p14:creationId xmlns:p14="http://schemas.microsoft.com/office/powerpoint/2010/main" val="1675048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7302" y="381004"/>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5776" y="2199637"/>
            <a:ext cx="4815840" cy="632529"/>
          </a:xfrm>
        </p:spPr>
        <p:txBody>
          <a:bodyPr anchor="b">
            <a:noAutofit/>
          </a:bodyPr>
          <a:lstStyle>
            <a:lvl1pPr marL="0" indent="0">
              <a:lnSpc>
                <a:spcPct val="100000"/>
              </a:lnSpc>
              <a:buNone/>
              <a:defRPr sz="1350" b="1" cap="all" spc="113" baseline="0">
                <a:solidFill>
                  <a:schemeClr val="tx2"/>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p>
        </p:txBody>
      </p:sp>
      <p:sp>
        <p:nvSpPr>
          <p:cNvPr id="4" name="Content Placeholder 3"/>
          <p:cNvSpPr>
            <a:spLocks noGrp="1"/>
          </p:cNvSpPr>
          <p:nvPr>
            <p:ph sz="half" idx="2"/>
          </p:nvPr>
        </p:nvSpPr>
        <p:spPr>
          <a:xfrm>
            <a:off x="1255776" y="2909102"/>
            <a:ext cx="481584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7"/>
            <a:ext cx="4815840" cy="632529"/>
          </a:xfrm>
        </p:spPr>
        <p:txBody>
          <a:bodyPr anchor="b">
            <a:noAutofit/>
          </a:bodyPr>
          <a:lstStyle>
            <a:lvl1pPr marL="0" indent="0">
              <a:lnSpc>
                <a:spcPct val="100000"/>
              </a:lnSpc>
              <a:buNone/>
              <a:defRPr sz="1350" b="1" cap="all" spc="113" baseline="0">
                <a:solidFill>
                  <a:schemeClr val="tx2"/>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1584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eaLnBrk="0" fontAlgn="base" hangingPunct="0">
              <a:spcBef>
                <a:spcPct val="0"/>
              </a:spcBef>
              <a:spcAft>
                <a:spcPct val="0"/>
              </a:spcAft>
              <a:defRPr>
                <a:latin typeface="Tahoma" panose="020B0604030504040204" pitchFamily="34" charset="0"/>
              </a:defRPr>
            </a:lvl1pPr>
          </a:lstStyle>
          <a:p>
            <a:pPr>
              <a:defRPr/>
            </a:pPr>
            <a:fld id="{3C2F9BD0-4C97-42D4-B6A9-F2E807CABC12}" type="datetime1">
              <a:rPr lang="en-US" smtClean="0"/>
              <a:t>2/24/2016</a:t>
            </a:fld>
            <a:endParaRPr lang="en-IE"/>
          </a:p>
        </p:txBody>
      </p:sp>
      <p:sp>
        <p:nvSpPr>
          <p:cNvPr id="8" name="Footer Placeholder 7"/>
          <p:cNvSpPr>
            <a:spLocks noGrp="1"/>
          </p:cNvSpPr>
          <p:nvPr>
            <p:ph type="ftr" sz="quarter" idx="11"/>
          </p:nvPr>
        </p:nvSpPr>
        <p:spPr>
          <a:xfrm>
            <a:off x="4038600" y="6375401"/>
            <a:ext cx="4114800" cy="346075"/>
          </a:xfrm>
          <a:prstGeom prst="rect">
            <a:avLst/>
          </a:prstGeom>
        </p:spPr>
        <p:txBody>
          <a:bodyPr/>
          <a:lstStyle>
            <a:lvl1pPr eaLnBrk="0" fontAlgn="base" hangingPunct="0">
              <a:spcBef>
                <a:spcPct val="0"/>
              </a:spcBef>
              <a:spcAft>
                <a:spcPct val="0"/>
              </a:spcAft>
              <a:defRPr>
                <a:latin typeface="Tahoma" panose="020B0604030504040204" pitchFamily="34" charset="0"/>
              </a:defRPr>
            </a:lvl1pPr>
          </a:lstStyle>
          <a:p>
            <a:pPr>
              <a:defRPr/>
            </a:pPr>
            <a:endParaRPr lang="en-IE" sz="2400">
              <a:solidFill>
                <a:prstClr val="black"/>
              </a:solidFill>
            </a:endParaRPr>
          </a:p>
        </p:txBody>
      </p:sp>
      <p:sp>
        <p:nvSpPr>
          <p:cNvPr id="9" name="Slide Number Placeholder 8"/>
          <p:cNvSpPr>
            <a:spLocks noGrp="1"/>
          </p:cNvSpPr>
          <p:nvPr>
            <p:ph type="sldNum" sz="quarter" idx="12"/>
          </p:nvPr>
        </p:nvSpPr>
        <p:spPr/>
        <p:txBody>
          <a:bodyPr/>
          <a:lstStyle>
            <a:lvl1pPr eaLnBrk="0" fontAlgn="base" hangingPunct="0">
              <a:spcBef>
                <a:spcPct val="0"/>
              </a:spcBef>
              <a:spcAft>
                <a:spcPct val="0"/>
              </a:spcAft>
              <a:defRPr>
                <a:latin typeface="Tahoma" panose="020B0604030504040204" pitchFamily="34" charset="0"/>
              </a:defRPr>
            </a:lvl1pPr>
          </a:lstStyle>
          <a:p>
            <a:pPr>
              <a:defRPr/>
            </a:pPr>
            <a:fld id="{B38EFD57-0D13-48FA-87BE-4A2EA9BE658F}" type="slidenum">
              <a:rPr lang="en-IE"/>
              <a:pPr>
                <a:defRPr/>
              </a:pPr>
              <a:t>‹#›</a:t>
            </a:fld>
            <a:endParaRPr lang="en-IE"/>
          </a:p>
        </p:txBody>
      </p:sp>
    </p:spTree>
    <p:extLst>
      <p:ext uri="{BB962C8B-B14F-4D97-AF65-F5344CB8AC3E}">
        <p14:creationId xmlns:p14="http://schemas.microsoft.com/office/powerpoint/2010/main" val="4122863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eaLnBrk="0" fontAlgn="base" hangingPunct="0">
              <a:spcBef>
                <a:spcPct val="0"/>
              </a:spcBef>
              <a:spcAft>
                <a:spcPct val="0"/>
              </a:spcAft>
              <a:defRPr>
                <a:latin typeface="Tahoma" panose="020B0604030504040204" pitchFamily="34" charset="0"/>
              </a:defRPr>
            </a:lvl1pPr>
          </a:lstStyle>
          <a:p>
            <a:pPr>
              <a:defRPr/>
            </a:pPr>
            <a:fld id="{238E8A59-4797-4C5F-9599-652B9854D634}" type="datetime1">
              <a:rPr lang="en-US" smtClean="0"/>
              <a:t>2/24/2016</a:t>
            </a:fld>
            <a:endParaRPr lang="en-IE"/>
          </a:p>
        </p:txBody>
      </p:sp>
      <p:sp>
        <p:nvSpPr>
          <p:cNvPr id="4" name="Footer Placeholder 3"/>
          <p:cNvSpPr>
            <a:spLocks noGrp="1"/>
          </p:cNvSpPr>
          <p:nvPr>
            <p:ph type="ftr" sz="quarter" idx="11"/>
          </p:nvPr>
        </p:nvSpPr>
        <p:spPr>
          <a:xfrm>
            <a:off x="4038600" y="6375401"/>
            <a:ext cx="4114800" cy="346075"/>
          </a:xfrm>
          <a:prstGeom prst="rect">
            <a:avLst/>
          </a:prstGeom>
        </p:spPr>
        <p:txBody>
          <a:bodyPr/>
          <a:lstStyle>
            <a:lvl1pPr eaLnBrk="0" fontAlgn="base" hangingPunct="0">
              <a:spcBef>
                <a:spcPct val="0"/>
              </a:spcBef>
              <a:spcAft>
                <a:spcPct val="0"/>
              </a:spcAft>
              <a:defRPr>
                <a:latin typeface="Tahoma" panose="020B0604030504040204" pitchFamily="34" charset="0"/>
              </a:defRPr>
            </a:lvl1pPr>
          </a:lstStyle>
          <a:p>
            <a:pPr>
              <a:defRPr/>
            </a:pPr>
            <a:endParaRPr lang="en-IE" sz="2400">
              <a:solidFill>
                <a:prstClr val="black"/>
              </a:solidFill>
            </a:endParaRPr>
          </a:p>
        </p:txBody>
      </p:sp>
      <p:sp>
        <p:nvSpPr>
          <p:cNvPr id="5" name="Slide Number Placeholder 4"/>
          <p:cNvSpPr>
            <a:spLocks noGrp="1"/>
          </p:cNvSpPr>
          <p:nvPr>
            <p:ph type="sldNum" sz="quarter" idx="12"/>
          </p:nvPr>
        </p:nvSpPr>
        <p:spPr/>
        <p:txBody>
          <a:bodyPr/>
          <a:lstStyle>
            <a:lvl1pPr eaLnBrk="0" fontAlgn="base" hangingPunct="0">
              <a:spcBef>
                <a:spcPct val="0"/>
              </a:spcBef>
              <a:spcAft>
                <a:spcPct val="0"/>
              </a:spcAft>
              <a:defRPr>
                <a:latin typeface="Tahoma" panose="020B0604030504040204" pitchFamily="34" charset="0"/>
              </a:defRPr>
            </a:lvl1pPr>
          </a:lstStyle>
          <a:p>
            <a:pPr>
              <a:defRPr/>
            </a:pPr>
            <a:fld id="{6E2EC205-7D29-4534-B3EE-2BF1E5F917A3}" type="slidenum">
              <a:rPr lang="en-IE"/>
              <a:pPr>
                <a:defRPr/>
              </a:pPr>
              <a:t>‹#›</a:t>
            </a:fld>
            <a:endParaRPr lang="en-IE"/>
          </a:p>
        </p:txBody>
      </p:sp>
    </p:spTree>
    <p:extLst>
      <p:ext uri="{BB962C8B-B14F-4D97-AF65-F5344CB8AC3E}">
        <p14:creationId xmlns:p14="http://schemas.microsoft.com/office/powerpoint/2010/main" val="3315481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eaLnBrk="0" fontAlgn="base" hangingPunct="0">
              <a:spcBef>
                <a:spcPct val="0"/>
              </a:spcBef>
              <a:spcAft>
                <a:spcPct val="0"/>
              </a:spcAft>
              <a:defRPr>
                <a:latin typeface="Tahoma" panose="020B0604030504040204" pitchFamily="34" charset="0"/>
              </a:defRPr>
            </a:lvl1pPr>
          </a:lstStyle>
          <a:p>
            <a:pPr>
              <a:defRPr/>
            </a:pPr>
            <a:fld id="{A9A40D2F-BECA-4BA5-89E4-401AEBC2F0B8}" type="datetime1">
              <a:rPr lang="en-US" smtClean="0"/>
              <a:t>2/24/2016</a:t>
            </a:fld>
            <a:endParaRPr lang="en-IE"/>
          </a:p>
        </p:txBody>
      </p:sp>
      <p:sp>
        <p:nvSpPr>
          <p:cNvPr id="3" name="Footer Placeholder 2"/>
          <p:cNvSpPr>
            <a:spLocks noGrp="1"/>
          </p:cNvSpPr>
          <p:nvPr>
            <p:ph type="ftr" sz="quarter" idx="11"/>
          </p:nvPr>
        </p:nvSpPr>
        <p:spPr>
          <a:xfrm>
            <a:off x="4038600" y="6375401"/>
            <a:ext cx="4114800" cy="346075"/>
          </a:xfrm>
          <a:prstGeom prst="rect">
            <a:avLst/>
          </a:prstGeom>
        </p:spPr>
        <p:txBody>
          <a:bodyPr/>
          <a:lstStyle>
            <a:lvl1pPr eaLnBrk="0" fontAlgn="base" hangingPunct="0">
              <a:spcBef>
                <a:spcPct val="0"/>
              </a:spcBef>
              <a:spcAft>
                <a:spcPct val="0"/>
              </a:spcAft>
              <a:defRPr>
                <a:latin typeface="Tahoma" panose="020B0604030504040204" pitchFamily="34" charset="0"/>
              </a:defRPr>
            </a:lvl1pPr>
          </a:lstStyle>
          <a:p>
            <a:pPr>
              <a:defRPr/>
            </a:pPr>
            <a:endParaRPr lang="en-IE" sz="2400">
              <a:solidFill>
                <a:prstClr val="black"/>
              </a:solidFill>
            </a:endParaRPr>
          </a:p>
        </p:txBody>
      </p:sp>
      <p:sp>
        <p:nvSpPr>
          <p:cNvPr id="4" name="Slide Number Placeholder 3"/>
          <p:cNvSpPr>
            <a:spLocks noGrp="1"/>
          </p:cNvSpPr>
          <p:nvPr>
            <p:ph type="sldNum" sz="quarter" idx="12"/>
          </p:nvPr>
        </p:nvSpPr>
        <p:spPr/>
        <p:txBody>
          <a:bodyPr/>
          <a:lstStyle>
            <a:lvl1pPr eaLnBrk="0" fontAlgn="base" hangingPunct="0">
              <a:spcBef>
                <a:spcPct val="0"/>
              </a:spcBef>
              <a:spcAft>
                <a:spcPct val="0"/>
              </a:spcAft>
              <a:defRPr>
                <a:latin typeface="Tahoma" panose="020B0604030504040204" pitchFamily="34" charset="0"/>
              </a:defRPr>
            </a:lvl1pPr>
          </a:lstStyle>
          <a:p>
            <a:pPr>
              <a:defRPr/>
            </a:pPr>
            <a:fld id="{B399FA4B-46CC-4E57-8E7D-D4E2BFEC584A}" type="slidenum">
              <a:rPr lang="en-IE"/>
              <a:pPr>
                <a:defRPr/>
              </a:pPr>
              <a:t>‹#›</a:t>
            </a:fld>
            <a:endParaRPr lang="en-IE"/>
          </a:p>
        </p:txBody>
      </p:sp>
    </p:spTree>
    <p:extLst>
      <p:ext uri="{BB962C8B-B14F-4D97-AF65-F5344CB8AC3E}">
        <p14:creationId xmlns:p14="http://schemas.microsoft.com/office/powerpoint/2010/main" val="2299847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Freeform 11" title="right scallop background shape"/>
          <p:cNvSpPr/>
          <p:nvPr/>
        </p:nvSpPr>
        <p:spPr bwMode="auto">
          <a:xfrm>
            <a:off x="7389285" y="0"/>
            <a:ext cx="480271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6" name="Rectangle 5"/>
          <p:cNvSpPr/>
          <p:nvPr/>
        </p:nvSpPr>
        <p:spPr>
          <a:xfrm>
            <a:off x="1" y="0"/>
            <a:ext cx="28363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title="left edge border"/>
          <p:cNvSpPr/>
          <p:nvPr/>
        </p:nvSpPr>
        <p:spPr>
          <a:xfrm>
            <a:off x="1" y="0"/>
            <a:ext cx="28363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5" y="457203"/>
            <a:ext cx="3092115" cy="1196671"/>
          </a:xfrm>
        </p:spPr>
        <p:txBody>
          <a:bodyPr anchor="b"/>
          <a:lstStyle>
            <a:lvl1pPr>
              <a:lnSpc>
                <a:spcPct val="100000"/>
              </a:lnSpc>
              <a:defRPr sz="1350" b="1" i="0" cap="all" spc="169"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2" y="920377"/>
            <a:ext cx="6158419" cy="498512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normAutofit/>
          </a:bodyPr>
          <a:lstStyle>
            <a:lvl1pPr marL="0" indent="0">
              <a:lnSpc>
                <a:spcPct val="110000"/>
              </a:lnSpc>
              <a:spcBef>
                <a:spcPts val="900"/>
              </a:spcBef>
              <a:buNone/>
              <a:defRPr sz="1050" baseline="0">
                <a:solidFill>
                  <a:schemeClr val="bg2"/>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smtClean="0"/>
              <a:t>Click to edit Master text styles</a:t>
            </a:r>
          </a:p>
        </p:txBody>
      </p:sp>
      <p:sp>
        <p:nvSpPr>
          <p:cNvPr id="8" name="Date Placeholder 4"/>
          <p:cNvSpPr>
            <a:spLocks noGrp="1"/>
          </p:cNvSpPr>
          <p:nvPr>
            <p:ph type="dt" sz="half" idx="10"/>
          </p:nvPr>
        </p:nvSpPr>
        <p:spPr>
          <a:xfrm>
            <a:off x="764117" y="6375400"/>
            <a:ext cx="1234016" cy="349250"/>
          </a:xfrm>
        </p:spPr>
        <p:txBody>
          <a:bodyPr/>
          <a:lstStyle>
            <a:lvl1pPr eaLnBrk="0" fontAlgn="base" hangingPunct="0">
              <a:spcBef>
                <a:spcPct val="0"/>
              </a:spcBef>
              <a:spcAft>
                <a:spcPct val="0"/>
              </a:spcAft>
              <a:defRPr>
                <a:latin typeface="Tahoma" panose="020B0604030504040204" pitchFamily="34" charset="0"/>
              </a:defRPr>
            </a:lvl1pPr>
          </a:lstStyle>
          <a:p>
            <a:pPr>
              <a:defRPr/>
            </a:pPr>
            <a:fld id="{50728A5D-EA33-47B2-8106-28EEFC3B8323}" type="datetime1">
              <a:rPr lang="en-US" smtClean="0"/>
              <a:t>2/24/2016</a:t>
            </a:fld>
            <a:endParaRPr lang="en-IE"/>
          </a:p>
        </p:txBody>
      </p:sp>
      <p:sp>
        <p:nvSpPr>
          <p:cNvPr id="9" name="Footer Placeholder 5"/>
          <p:cNvSpPr>
            <a:spLocks noGrp="1"/>
          </p:cNvSpPr>
          <p:nvPr>
            <p:ph type="ftr" sz="quarter" idx="11"/>
          </p:nvPr>
        </p:nvSpPr>
        <p:spPr>
          <a:xfrm>
            <a:off x="2103967" y="6375401"/>
            <a:ext cx="3481917" cy="346075"/>
          </a:xfrm>
          <a:prstGeom prst="rect">
            <a:avLst/>
          </a:prstGeom>
        </p:spPr>
        <p:txBody>
          <a:bodyPr/>
          <a:lstStyle>
            <a:lvl1pPr eaLnBrk="0" fontAlgn="base" hangingPunct="0">
              <a:spcBef>
                <a:spcPct val="0"/>
              </a:spcBef>
              <a:spcAft>
                <a:spcPct val="0"/>
              </a:spcAft>
              <a:defRPr>
                <a:latin typeface="Tahoma" panose="020B0604030504040204" pitchFamily="34" charset="0"/>
              </a:defRPr>
            </a:lvl1pPr>
          </a:lstStyle>
          <a:p>
            <a:pPr>
              <a:defRPr/>
            </a:pPr>
            <a:endParaRPr lang="en-IE" sz="2400">
              <a:solidFill>
                <a:prstClr val="black"/>
              </a:solidFill>
            </a:endParaRPr>
          </a:p>
        </p:txBody>
      </p:sp>
      <p:sp>
        <p:nvSpPr>
          <p:cNvPr id="10" name="Slide Number Placeholder 6"/>
          <p:cNvSpPr>
            <a:spLocks noGrp="1"/>
          </p:cNvSpPr>
          <p:nvPr>
            <p:ph type="sldNum" sz="quarter" idx="12"/>
          </p:nvPr>
        </p:nvSpPr>
        <p:spPr>
          <a:xfrm>
            <a:off x="5691718" y="6375401"/>
            <a:ext cx="1231900" cy="346075"/>
          </a:xfrm>
        </p:spPr>
        <p:txBody>
          <a:bodyPr/>
          <a:lstStyle>
            <a:lvl1pPr eaLnBrk="0" fontAlgn="base" hangingPunct="0">
              <a:spcBef>
                <a:spcPct val="0"/>
              </a:spcBef>
              <a:spcAft>
                <a:spcPct val="0"/>
              </a:spcAft>
              <a:defRPr>
                <a:latin typeface="Tahoma" panose="020B0604030504040204" pitchFamily="34" charset="0"/>
              </a:defRPr>
            </a:lvl1pPr>
          </a:lstStyle>
          <a:p>
            <a:pPr>
              <a:defRPr/>
            </a:pPr>
            <a:fld id="{C8463E02-4441-46DD-8340-58FCCD1FB6A0}" type="slidenum">
              <a:rPr lang="en-IE"/>
              <a:pPr>
                <a:defRPr/>
              </a:pPr>
              <a:t>‹#›</a:t>
            </a:fld>
            <a:endParaRPr lang="en-IE"/>
          </a:p>
        </p:txBody>
      </p:sp>
    </p:spTree>
    <p:extLst>
      <p:ext uri="{BB962C8B-B14F-4D97-AF65-F5344CB8AC3E}">
        <p14:creationId xmlns:p14="http://schemas.microsoft.com/office/powerpoint/2010/main" val="2803423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Freeform 11" title="right scallop background shape"/>
          <p:cNvSpPr/>
          <p:nvPr/>
        </p:nvSpPr>
        <p:spPr bwMode="auto">
          <a:xfrm>
            <a:off x="7389285" y="0"/>
            <a:ext cx="480271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6" name="Rectangle 5"/>
          <p:cNvSpPr/>
          <p:nvPr/>
        </p:nvSpPr>
        <p:spPr>
          <a:xfrm>
            <a:off x="1" y="0"/>
            <a:ext cx="28363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title="left edge border"/>
          <p:cNvSpPr/>
          <p:nvPr/>
        </p:nvSpPr>
        <p:spPr>
          <a:xfrm>
            <a:off x="1" y="0"/>
            <a:ext cx="28363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83466" y="4"/>
            <a:ext cx="7355585" cy="6857999"/>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smtClean="0"/>
              <a:t>Click icon to add picture</a:t>
            </a:r>
            <a:endParaRPr lang="en-US" noProof="0" dirty="0"/>
          </a:p>
        </p:txBody>
      </p:sp>
      <p:sp>
        <p:nvSpPr>
          <p:cNvPr id="2" name="Title 1"/>
          <p:cNvSpPr>
            <a:spLocks noGrp="1"/>
          </p:cNvSpPr>
          <p:nvPr>
            <p:ph type="title"/>
          </p:nvPr>
        </p:nvSpPr>
        <p:spPr>
          <a:xfrm>
            <a:off x="8337884" y="457200"/>
            <a:ext cx="3092117" cy="1196670"/>
          </a:xfrm>
        </p:spPr>
        <p:txBody>
          <a:bodyPr anchor="b"/>
          <a:lstStyle>
            <a:lvl1pPr>
              <a:lnSpc>
                <a:spcPct val="100000"/>
              </a:lnSpc>
              <a:defRPr sz="1350" b="1" i="0" spc="169"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4" y="1741336"/>
            <a:ext cx="3092117" cy="4164164"/>
          </a:xfrm>
        </p:spPr>
        <p:txBody>
          <a:bodyPr>
            <a:normAutofit/>
          </a:bodyPr>
          <a:lstStyle>
            <a:lvl1pPr marL="0" indent="0">
              <a:lnSpc>
                <a:spcPct val="110000"/>
              </a:lnSpc>
              <a:spcBef>
                <a:spcPts val="900"/>
              </a:spcBef>
              <a:buNone/>
              <a:defRPr sz="1050" baseline="0">
                <a:solidFill>
                  <a:schemeClr val="bg2"/>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smtClean="0"/>
              <a:t>Click to edit Master text styles</a:t>
            </a:r>
          </a:p>
        </p:txBody>
      </p:sp>
      <p:sp>
        <p:nvSpPr>
          <p:cNvPr id="8" name="Date Placeholder 4"/>
          <p:cNvSpPr>
            <a:spLocks noGrp="1"/>
          </p:cNvSpPr>
          <p:nvPr>
            <p:ph type="dt" sz="half" idx="10"/>
          </p:nvPr>
        </p:nvSpPr>
        <p:spPr>
          <a:xfrm>
            <a:off x="766234" y="6375400"/>
            <a:ext cx="1231900" cy="349250"/>
          </a:xfrm>
        </p:spPr>
        <p:txBody>
          <a:bodyPr/>
          <a:lstStyle>
            <a:lvl1pPr eaLnBrk="0" fontAlgn="base" hangingPunct="0">
              <a:spcBef>
                <a:spcPct val="0"/>
              </a:spcBef>
              <a:spcAft>
                <a:spcPct val="0"/>
              </a:spcAft>
              <a:defRPr>
                <a:latin typeface="Tahoma" panose="020B0604030504040204" pitchFamily="34" charset="0"/>
              </a:defRPr>
            </a:lvl1pPr>
          </a:lstStyle>
          <a:p>
            <a:pPr>
              <a:defRPr/>
            </a:pPr>
            <a:fld id="{F1DB9523-E431-4366-A90D-668F59B407CB}" type="datetime1">
              <a:rPr lang="en-US" smtClean="0"/>
              <a:t>2/24/2016</a:t>
            </a:fld>
            <a:endParaRPr lang="en-IE"/>
          </a:p>
        </p:txBody>
      </p:sp>
      <p:sp>
        <p:nvSpPr>
          <p:cNvPr id="9" name="Footer Placeholder 5"/>
          <p:cNvSpPr>
            <a:spLocks noGrp="1"/>
          </p:cNvSpPr>
          <p:nvPr>
            <p:ph type="ftr" sz="quarter" idx="11"/>
          </p:nvPr>
        </p:nvSpPr>
        <p:spPr>
          <a:xfrm>
            <a:off x="2103967" y="6375401"/>
            <a:ext cx="3481917" cy="346075"/>
          </a:xfrm>
          <a:prstGeom prst="rect">
            <a:avLst/>
          </a:prstGeom>
        </p:spPr>
        <p:txBody>
          <a:bodyPr/>
          <a:lstStyle>
            <a:lvl1pPr eaLnBrk="0" fontAlgn="base" hangingPunct="0">
              <a:spcBef>
                <a:spcPct val="0"/>
              </a:spcBef>
              <a:spcAft>
                <a:spcPct val="0"/>
              </a:spcAft>
              <a:defRPr>
                <a:latin typeface="Tahoma" panose="020B0604030504040204" pitchFamily="34" charset="0"/>
              </a:defRPr>
            </a:lvl1pPr>
          </a:lstStyle>
          <a:p>
            <a:pPr>
              <a:defRPr/>
            </a:pPr>
            <a:endParaRPr lang="en-IE" sz="2400">
              <a:solidFill>
                <a:prstClr val="black"/>
              </a:solidFill>
            </a:endParaRPr>
          </a:p>
        </p:txBody>
      </p:sp>
      <p:sp>
        <p:nvSpPr>
          <p:cNvPr id="10" name="Slide Number Placeholder 6"/>
          <p:cNvSpPr>
            <a:spLocks noGrp="1"/>
          </p:cNvSpPr>
          <p:nvPr>
            <p:ph type="sldNum" sz="quarter" idx="12"/>
          </p:nvPr>
        </p:nvSpPr>
        <p:spPr>
          <a:xfrm>
            <a:off x="5674785" y="6375401"/>
            <a:ext cx="1263649" cy="346075"/>
          </a:xfrm>
        </p:spPr>
        <p:txBody>
          <a:bodyPr/>
          <a:lstStyle>
            <a:lvl1pPr eaLnBrk="0" fontAlgn="base" hangingPunct="0">
              <a:spcBef>
                <a:spcPct val="0"/>
              </a:spcBef>
              <a:spcAft>
                <a:spcPct val="0"/>
              </a:spcAft>
              <a:defRPr>
                <a:latin typeface="Tahoma" panose="020B0604030504040204" pitchFamily="34" charset="0"/>
              </a:defRPr>
            </a:lvl1pPr>
          </a:lstStyle>
          <a:p>
            <a:pPr>
              <a:defRPr/>
            </a:pPr>
            <a:fld id="{5D7D4173-6ABF-46AA-8550-7B2389BCFB1B}" type="slidenum">
              <a:rPr lang="en-IE"/>
              <a:pPr>
                <a:defRPr/>
              </a:pPr>
              <a:t>‹#›</a:t>
            </a:fld>
            <a:endParaRPr lang="en-IE"/>
          </a:p>
        </p:txBody>
      </p:sp>
    </p:spTree>
    <p:extLst>
      <p:ext uri="{BB962C8B-B14F-4D97-AF65-F5344CB8AC3E}">
        <p14:creationId xmlns:p14="http://schemas.microsoft.com/office/powerpoint/2010/main" val="2344404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0952" y="382588"/>
            <a:ext cx="10179049" cy="149225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bwMode="auto">
          <a:xfrm>
            <a:off x="1250952" y="2286000"/>
            <a:ext cx="10179049"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1250952" y="6375400"/>
            <a:ext cx="2330449" cy="349250"/>
          </a:xfrm>
          <a:prstGeom prst="rect">
            <a:avLst/>
          </a:prstGeom>
        </p:spPr>
        <p:txBody>
          <a:bodyPr vert="horz" lIns="91440" tIns="45720" rIns="91440" bIns="45720" rtlCol="0" anchor="ctr"/>
          <a:lstStyle>
            <a:lvl1pPr algn="l" eaLnBrk="1" fontAlgn="auto" hangingPunct="1">
              <a:spcBef>
                <a:spcPts val="0"/>
              </a:spcBef>
              <a:spcAft>
                <a:spcPts val="0"/>
              </a:spcAft>
              <a:defRPr sz="750">
                <a:solidFill>
                  <a:prstClr val="black">
                    <a:lumMod val="65000"/>
                    <a:lumOff val="35000"/>
                  </a:prstClr>
                </a:solidFill>
                <a:latin typeface="Gill Sans MT" panose="020B0502020104020203"/>
              </a:defRPr>
            </a:lvl1pPr>
          </a:lstStyle>
          <a:p>
            <a:pPr>
              <a:defRPr/>
            </a:pPr>
            <a:fld id="{AD91AC14-B92A-4DF2-937F-BE7B950B90D4}" type="datetime1">
              <a:rPr lang="en-US" smtClean="0"/>
              <a:t>2/24/2016</a:t>
            </a:fld>
            <a:endParaRPr lang="en-IE"/>
          </a:p>
        </p:txBody>
      </p:sp>
      <p:sp>
        <p:nvSpPr>
          <p:cNvPr id="6" name="Slide Number Placeholder 5"/>
          <p:cNvSpPr>
            <a:spLocks noGrp="1"/>
          </p:cNvSpPr>
          <p:nvPr>
            <p:ph type="sldNum" sz="quarter" idx="4"/>
          </p:nvPr>
        </p:nvSpPr>
        <p:spPr>
          <a:xfrm>
            <a:off x="8610600" y="6375401"/>
            <a:ext cx="2819400" cy="346075"/>
          </a:xfrm>
          <a:prstGeom prst="rect">
            <a:avLst/>
          </a:prstGeom>
        </p:spPr>
        <p:txBody>
          <a:bodyPr vert="horz" lIns="91440" tIns="45720" rIns="91440" bIns="45720" rtlCol="0" anchor="ctr"/>
          <a:lstStyle>
            <a:lvl1pPr algn="r" eaLnBrk="1" fontAlgn="auto" hangingPunct="1">
              <a:spcBef>
                <a:spcPts val="0"/>
              </a:spcBef>
              <a:spcAft>
                <a:spcPts val="0"/>
              </a:spcAft>
              <a:defRPr sz="750">
                <a:solidFill>
                  <a:prstClr val="black">
                    <a:lumMod val="65000"/>
                    <a:lumOff val="35000"/>
                  </a:prstClr>
                </a:solidFill>
                <a:latin typeface="Gill Sans MT" panose="020B0502020104020203"/>
              </a:defRPr>
            </a:lvl1pPr>
          </a:lstStyle>
          <a:p>
            <a:pPr>
              <a:defRPr/>
            </a:pPr>
            <a:fld id="{A42C4D9E-848C-40FF-9237-C2855C7442CF}" type="slidenum">
              <a:rPr lang="en-IE"/>
              <a:pPr>
                <a:defRPr/>
              </a:pPr>
              <a:t>‹#›</a:t>
            </a:fld>
            <a:endParaRPr lang="en-IE"/>
          </a:p>
        </p:txBody>
      </p:sp>
      <p:sp>
        <p:nvSpPr>
          <p:cNvPr id="12" name="Rectangle 11"/>
          <p:cNvSpPr/>
          <p:nvPr/>
        </p:nvSpPr>
        <p:spPr>
          <a:xfrm>
            <a:off x="11908368" y="0"/>
            <a:ext cx="28363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11908368" y="0"/>
            <a:ext cx="28363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2" name="Freeform 5"/>
          <p:cNvSpPr>
            <a:spLocks/>
          </p:cNvSpPr>
          <p:nvPr/>
        </p:nvSpPr>
        <p:spPr bwMode="auto">
          <a:xfrm>
            <a:off x="0" y="0"/>
            <a:ext cx="905933" cy="6858000"/>
          </a:xfrm>
          <a:custGeom>
            <a:avLst/>
            <a:gdLst>
              <a:gd name="T0" fmla="*/ 2147483646 w 211"/>
              <a:gd name="T1" fmla="*/ 2147483646 h 2160"/>
              <a:gd name="T2" fmla="*/ 2147483646 w 211"/>
              <a:gd name="T3" fmla="*/ 2147483646 h 2160"/>
              <a:gd name="T4" fmla="*/ 2147483646 w 211"/>
              <a:gd name="T5" fmla="*/ 2147483646 h 2160"/>
              <a:gd name="T6" fmla="*/ 2147483646 w 211"/>
              <a:gd name="T7" fmla="*/ 2147483646 h 2160"/>
              <a:gd name="T8" fmla="*/ 2147483646 w 211"/>
              <a:gd name="T9" fmla="*/ 2147483646 h 2160"/>
              <a:gd name="T10" fmla="*/ 2147483646 w 211"/>
              <a:gd name="T11" fmla="*/ 2147483646 h 2160"/>
              <a:gd name="T12" fmla="*/ 2147483646 w 211"/>
              <a:gd name="T13" fmla="*/ 2147483646 h 2160"/>
              <a:gd name="T14" fmla="*/ 2147483646 w 211"/>
              <a:gd name="T15" fmla="*/ 2147483646 h 2160"/>
              <a:gd name="T16" fmla="*/ 2147483646 w 211"/>
              <a:gd name="T17" fmla="*/ 0 h 2160"/>
              <a:gd name="T18" fmla="*/ 0 w 211"/>
              <a:gd name="T19" fmla="*/ 0 h 2160"/>
              <a:gd name="T20" fmla="*/ 0 w 211"/>
              <a:gd name="T21" fmla="*/ 2147483646 h 2160"/>
              <a:gd name="T22" fmla="*/ 2147483646 w 211"/>
              <a:gd name="T23" fmla="*/ 2147483646 h 2160"/>
              <a:gd name="T24" fmla="*/ 2147483646 w 211"/>
              <a:gd name="T25" fmla="*/ 2147483646 h 2160"/>
              <a:gd name="T26" fmla="*/ 2147483646 w 211"/>
              <a:gd name="T27" fmla="*/ 2147483646 h 216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GB" sz="2400">
              <a:solidFill>
                <a:prstClr val="black"/>
              </a:solidFill>
              <a:latin typeface="Tahoma" panose="020B0604030504040204" pitchFamily="34" charset="0"/>
            </a:endParaRPr>
          </a:p>
        </p:txBody>
      </p:sp>
    </p:spTree>
    <p:extLst>
      <p:ext uri="{BB962C8B-B14F-4D97-AF65-F5344CB8AC3E}">
        <p14:creationId xmlns:p14="http://schemas.microsoft.com/office/powerpoint/2010/main" val="1827429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749" r:id="rId12"/>
    <p:sldLayoutId id="2147483750" r:id="rId13"/>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hf hdr="0" ftr="0" dt="0"/>
  <p:txStyles>
    <p:titleStyle>
      <a:lvl1pPr algn="l" defTabSz="514350" rtl="0" eaLnBrk="0" fontAlgn="base" hangingPunct="0">
        <a:lnSpc>
          <a:spcPct val="90000"/>
        </a:lnSpc>
        <a:spcBef>
          <a:spcPct val="0"/>
        </a:spcBef>
        <a:spcAft>
          <a:spcPct val="0"/>
        </a:spcAft>
        <a:defRPr sz="3800" kern="1200" cap="all" spc="113">
          <a:solidFill>
            <a:schemeClr val="tx2"/>
          </a:solidFill>
          <a:latin typeface="+mj-lt"/>
          <a:ea typeface="+mj-ea"/>
          <a:cs typeface="+mj-cs"/>
        </a:defRPr>
      </a:lvl1pPr>
      <a:lvl2pPr algn="l" defTabSz="514350" rtl="0" eaLnBrk="0" fontAlgn="base" hangingPunct="0">
        <a:lnSpc>
          <a:spcPct val="90000"/>
        </a:lnSpc>
        <a:spcBef>
          <a:spcPct val="0"/>
        </a:spcBef>
        <a:spcAft>
          <a:spcPct val="0"/>
        </a:spcAft>
        <a:defRPr sz="3800">
          <a:solidFill>
            <a:schemeClr val="tx2"/>
          </a:solidFill>
          <a:latin typeface="Impact" panose="020B0806030902050204" pitchFamily="34" charset="0"/>
        </a:defRPr>
      </a:lvl2pPr>
      <a:lvl3pPr algn="l" defTabSz="514350" rtl="0" eaLnBrk="0" fontAlgn="base" hangingPunct="0">
        <a:lnSpc>
          <a:spcPct val="90000"/>
        </a:lnSpc>
        <a:spcBef>
          <a:spcPct val="0"/>
        </a:spcBef>
        <a:spcAft>
          <a:spcPct val="0"/>
        </a:spcAft>
        <a:defRPr sz="3800">
          <a:solidFill>
            <a:schemeClr val="tx2"/>
          </a:solidFill>
          <a:latin typeface="Impact" panose="020B0806030902050204" pitchFamily="34" charset="0"/>
        </a:defRPr>
      </a:lvl3pPr>
      <a:lvl4pPr algn="l" defTabSz="514350" rtl="0" eaLnBrk="0" fontAlgn="base" hangingPunct="0">
        <a:lnSpc>
          <a:spcPct val="90000"/>
        </a:lnSpc>
        <a:spcBef>
          <a:spcPct val="0"/>
        </a:spcBef>
        <a:spcAft>
          <a:spcPct val="0"/>
        </a:spcAft>
        <a:defRPr sz="3800">
          <a:solidFill>
            <a:schemeClr val="tx2"/>
          </a:solidFill>
          <a:latin typeface="Impact" panose="020B0806030902050204" pitchFamily="34" charset="0"/>
        </a:defRPr>
      </a:lvl4pPr>
      <a:lvl5pPr algn="l" defTabSz="514350" rtl="0" eaLnBrk="0" fontAlgn="base" hangingPunct="0">
        <a:lnSpc>
          <a:spcPct val="90000"/>
        </a:lnSpc>
        <a:spcBef>
          <a:spcPct val="0"/>
        </a:spcBef>
        <a:spcAft>
          <a:spcPct val="0"/>
        </a:spcAft>
        <a:defRPr sz="3800">
          <a:solidFill>
            <a:schemeClr val="tx2"/>
          </a:solidFill>
          <a:latin typeface="Impact" panose="020B0806030902050204" pitchFamily="34" charset="0"/>
        </a:defRPr>
      </a:lvl5pPr>
      <a:lvl6pPr marL="457200" algn="l" defTabSz="514350" rtl="0" fontAlgn="base">
        <a:lnSpc>
          <a:spcPct val="90000"/>
        </a:lnSpc>
        <a:spcBef>
          <a:spcPct val="0"/>
        </a:spcBef>
        <a:spcAft>
          <a:spcPct val="0"/>
        </a:spcAft>
        <a:defRPr sz="3800">
          <a:solidFill>
            <a:schemeClr val="tx2"/>
          </a:solidFill>
          <a:latin typeface="Impact" panose="020B0806030902050204" pitchFamily="34" charset="0"/>
        </a:defRPr>
      </a:lvl6pPr>
      <a:lvl7pPr marL="914400" algn="l" defTabSz="514350" rtl="0" fontAlgn="base">
        <a:lnSpc>
          <a:spcPct val="90000"/>
        </a:lnSpc>
        <a:spcBef>
          <a:spcPct val="0"/>
        </a:spcBef>
        <a:spcAft>
          <a:spcPct val="0"/>
        </a:spcAft>
        <a:defRPr sz="3800">
          <a:solidFill>
            <a:schemeClr val="tx2"/>
          </a:solidFill>
          <a:latin typeface="Impact" panose="020B0806030902050204" pitchFamily="34" charset="0"/>
        </a:defRPr>
      </a:lvl7pPr>
      <a:lvl8pPr marL="1371600" algn="l" defTabSz="514350" rtl="0" fontAlgn="base">
        <a:lnSpc>
          <a:spcPct val="90000"/>
        </a:lnSpc>
        <a:spcBef>
          <a:spcPct val="0"/>
        </a:spcBef>
        <a:spcAft>
          <a:spcPct val="0"/>
        </a:spcAft>
        <a:defRPr sz="3800">
          <a:solidFill>
            <a:schemeClr val="tx2"/>
          </a:solidFill>
          <a:latin typeface="Impact" panose="020B0806030902050204" pitchFamily="34" charset="0"/>
        </a:defRPr>
      </a:lvl8pPr>
      <a:lvl9pPr marL="1828800" algn="l" defTabSz="514350" rtl="0" fontAlgn="base">
        <a:lnSpc>
          <a:spcPct val="90000"/>
        </a:lnSpc>
        <a:spcBef>
          <a:spcPct val="0"/>
        </a:spcBef>
        <a:spcAft>
          <a:spcPct val="0"/>
        </a:spcAft>
        <a:defRPr sz="3800">
          <a:solidFill>
            <a:schemeClr val="tx2"/>
          </a:solidFill>
          <a:latin typeface="Impact" panose="020B0806030902050204" pitchFamily="34" charset="0"/>
        </a:defRPr>
      </a:lvl9pPr>
    </p:titleStyle>
    <p:bodyStyle>
      <a:lvl1pPr marL="171450" indent="-171450" algn="l" defTabSz="514350" rtl="0" eaLnBrk="0" fontAlgn="base" hangingPunct="0">
        <a:lnSpc>
          <a:spcPct val="110000"/>
        </a:lnSpc>
        <a:spcBef>
          <a:spcPts val="525"/>
        </a:spcBef>
        <a:spcAft>
          <a:spcPct val="0"/>
        </a:spcAft>
        <a:buClr>
          <a:schemeClr val="tx2"/>
        </a:buClr>
        <a:buFont typeface="Arial" panose="020B0604020202020204" pitchFamily="34" charset="0"/>
        <a:buChar char="•"/>
        <a:defRPr sz="2700" kern="1200">
          <a:solidFill>
            <a:srgbClr val="595959"/>
          </a:solidFill>
          <a:latin typeface="+mn-lt"/>
          <a:ea typeface="+mn-ea"/>
          <a:cs typeface="+mn-cs"/>
        </a:defRPr>
      </a:lvl1pPr>
      <a:lvl2pPr marL="514350" indent="-171450" algn="l" defTabSz="514350" rtl="0" eaLnBrk="0" fontAlgn="base" hangingPunct="0">
        <a:lnSpc>
          <a:spcPct val="110000"/>
        </a:lnSpc>
        <a:spcBef>
          <a:spcPts val="525"/>
        </a:spcBef>
        <a:spcAft>
          <a:spcPct val="0"/>
        </a:spcAft>
        <a:buClr>
          <a:schemeClr val="tx2"/>
        </a:buClr>
        <a:buFont typeface="Gill Sans MT" panose="020B0502020104020203" pitchFamily="34" charset="0"/>
        <a:buChar char="–"/>
        <a:defRPr sz="2400" kern="1200">
          <a:solidFill>
            <a:srgbClr val="595959"/>
          </a:solidFill>
          <a:latin typeface="+mn-lt"/>
          <a:ea typeface="+mn-ea"/>
          <a:cs typeface="+mn-cs"/>
        </a:defRPr>
      </a:lvl2pPr>
      <a:lvl3pPr marL="857250" indent="-171450" algn="l" defTabSz="514350" rtl="0" eaLnBrk="0" fontAlgn="base" hangingPunct="0">
        <a:lnSpc>
          <a:spcPct val="110000"/>
        </a:lnSpc>
        <a:spcBef>
          <a:spcPts val="525"/>
        </a:spcBef>
        <a:spcAft>
          <a:spcPct val="0"/>
        </a:spcAft>
        <a:buClr>
          <a:schemeClr val="tx2"/>
        </a:buClr>
        <a:buFont typeface="Arial" panose="020B0604020202020204" pitchFamily="34" charset="0"/>
        <a:buChar char="•"/>
        <a:defRPr sz="2100" kern="1200">
          <a:solidFill>
            <a:srgbClr val="595959"/>
          </a:solidFill>
          <a:latin typeface="+mn-lt"/>
          <a:ea typeface="+mn-ea"/>
          <a:cs typeface="+mn-cs"/>
        </a:defRPr>
      </a:lvl3pPr>
      <a:lvl4pPr marL="1200150" indent="-171450" algn="l" defTabSz="514350" rtl="0" eaLnBrk="0" fontAlgn="base" hangingPunct="0">
        <a:lnSpc>
          <a:spcPct val="110000"/>
        </a:lnSpc>
        <a:spcBef>
          <a:spcPts val="525"/>
        </a:spcBef>
        <a:spcAft>
          <a:spcPct val="0"/>
        </a:spcAft>
        <a:buClr>
          <a:schemeClr val="tx2"/>
        </a:buClr>
        <a:buFont typeface="Gill Sans MT" panose="020B0502020104020203" pitchFamily="34" charset="0"/>
        <a:buChar char="–"/>
        <a:defRPr kern="1200">
          <a:solidFill>
            <a:srgbClr val="595959"/>
          </a:solidFill>
          <a:latin typeface="+mn-lt"/>
          <a:ea typeface="+mn-ea"/>
          <a:cs typeface="+mn-cs"/>
        </a:defRPr>
      </a:lvl4pPr>
      <a:lvl5pPr marL="1543050" indent="-171450" algn="l" defTabSz="514350" rtl="0" eaLnBrk="0" fontAlgn="base" hangingPunct="0">
        <a:lnSpc>
          <a:spcPct val="110000"/>
        </a:lnSpc>
        <a:spcBef>
          <a:spcPts val="525"/>
        </a:spcBef>
        <a:spcAft>
          <a:spcPct val="0"/>
        </a:spcAft>
        <a:buClr>
          <a:schemeClr val="tx2"/>
        </a:buClr>
        <a:buFont typeface="Arial" panose="020B0604020202020204" pitchFamily="34" charset="0"/>
        <a:buChar char="•"/>
        <a:defRPr kern="1200">
          <a:solidFill>
            <a:srgbClr val="595959"/>
          </a:solidFill>
          <a:latin typeface="+mn-lt"/>
          <a:ea typeface="+mn-ea"/>
          <a:cs typeface="+mn-cs"/>
        </a:defRPr>
      </a:lvl5pPr>
      <a:lvl6pPr marL="1885950" indent="-171450" algn="l" defTabSz="51435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6pPr>
      <a:lvl7pPr marL="2228850" indent="-171450" algn="l" defTabSz="51435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7pPr>
      <a:lvl8pPr marL="2571750" indent="-171450" algn="l" defTabSz="514350" rtl="0" eaLnBrk="1" latinLnBrk="0" hangingPunct="1">
        <a:lnSpc>
          <a:spcPct val="110000"/>
        </a:lnSpc>
        <a:spcBef>
          <a:spcPts val="525"/>
        </a:spcBef>
        <a:buClr>
          <a:schemeClr val="tx2"/>
        </a:buClr>
        <a:buFont typeface="Gill Sans MT" panose="020B0502020104020203" pitchFamily="34" charset="0"/>
        <a:buChar char="–"/>
        <a:defRPr sz="1050" kern="1200" baseline="0">
          <a:solidFill>
            <a:schemeClr val="tx1">
              <a:lumMod val="65000"/>
              <a:lumOff val="35000"/>
            </a:schemeClr>
          </a:solidFill>
          <a:latin typeface="+mn-lt"/>
          <a:ea typeface="+mn-ea"/>
          <a:cs typeface="+mn-cs"/>
        </a:defRPr>
      </a:lvl8pPr>
      <a:lvl9pPr marL="2914650" indent="-171450" algn="l" defTabSz="514350" rtl="0" eaLnBrk="1" latinLnBrk="0" hangingPunct="1">
        <a:lnSpc>
          <a:spcPct val="110000"/>
        </a:lnSpc>
        <a:spcBef>
          <a:spcPts val="525"/>
        </a:spcBef>
        <a:buClr>
          <a:schemeClr val="tx2"/>
        </a:buClr>
        <a:buFont typeface="Arial" panose="020B0604020202020204" pitchFamily="34" charset="0"/>
        <a:buChar char="•"/>
        <a:defRPr sz="1050" kern="1200" baseline="0">
          <a:solidFill>
            <a:schemeClr val="tx1">
              <a:lumMod val="65000"/>
              <a:lumOff val="35000"/>
            </a:schemeClr>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pPr defTabSz="457200"/>
            <a:fld id="{0DA528E3-7749-4EB0-A0E3-D9E94B60E3C9}" type="datetime1">
              <a:rPr lang="en-US" smtClean="0">
                <a:solidFill>
                  <a:prstClr val="black">
                    <a:lumMod val="65000"/>
                    <a:lumOff val="35000"/>
                  </a:prstClr>
                </a:solidFill>
              </a:rPr>
              <a:t>2/24/2016</a:t>
            </a:fld>
            <a:endParaRPr lang="en-US" dirty="0">
              <a:solidFill>
                <a:prstClr val="black">
                  <a:lumMod val="65000"/>
                  <a:lumOff val="35000"/>
                </a:prstClr>
              </a:solidFill>
            </a:endParaRP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pPr defTabSz="457200"/>
            <a:endParaRPr lang="en-US" dirty="0">
              <a:solidFill>
                <a:prstClr val="black">
                  <a:lumMod val="65000"/>
                  <a:lumOff val="35000"/>
                </a:prstClr>
              </a:solidFill>
            </a:endParaRP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defTabSz="457200"/>
            <a:fld id="{71766878-3199-4EAB-94E7-2D6D11070E14}" type="slidenum">
              <a:rPr lang="en-US" dirty="0">
                <a:solidFill>
                  <a:prstClr val="black">
                    <a:lumMod val="65000"/>
                    <a:lumOff val="35000"/>
                  </a:prstClr>
                </a:solidFill>
              </a:rPr>
              <a:pPr defTabSz="457200"/>
              <a:t>‹#›</a:t>
            </a:fld>
            <a:endParaRPr lang="en-US" dirty="0">
              <a:solidFill>
                <a:prstClr val="black">
                  <a:lumMod val="65000"/>
                  <a:lumOff val="35000"/>
                </a:prstClr>
              </a:solidFill>
            </a:endParaRP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5108451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hyperlink" Target="http://www.ted.com/talks/nicholas_christakis_the_hidden_influence_of_social_networks/transcript?language=en"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d.ted.com/lessons/networking-for-the-networking-averse-lisa-green-chau/review_open#question-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ctrTitle"/>
          </p:nvPr>
        </p:nvSpPr>
        <p:spPr>
          <a:xfrm>
            <a:off x="2333626" y="1098550"/>
            <a:ext cx="7737475" cy="4394200"/>
          </a:xfrm>
        </p:spPr>
        <p:txBody>
          <a:bodyPr/>
          <a:lstStyle/>
          <a:p>
            <a:pPr eaLnBrk="1" fontAlgn="auto" hangingPunct="1">
              <a:spcAft>
                <a:spcPts val="0"/>
              </a:spcAft>
              <a:defRPr/>
            </a:pPr>
            <a:r>
              <a:rPr lang="en-IE" altLang="en-US" dirty="0" smtClean="0"/>
              <a:t>Building conversations part 1</a:t>
            </a:r>
          </a:p>
        </p:txBody>
      </p:sp>
      <p:sp>
        <p:nvSpPr>
          <p:cNvPr id="5124" name="Rectangle 3"/>
          <p:cNvSpPr>
            <a:spLocks noGrp="1" noChangeArrowheads="1"/>
          </p:cNvSpPr>
          <p:nvPr>
            <p:ph type="subTitle" idx="1"/>
          </p:nvPr>
        </p:nvSpPr>
        <p:spPr>
          <a:xfrm>
            <a:off x="3184525" y="5978525"/>
            <a:ext cx="6034088" cy="742950"/>
          </a:xfrm>
        </p:spPr>
        <p:txBody>
          <a:bodyPr rtlCol="0"/>
          <a:lstStyle/>
          <a:p>
            <a:pPr eaLnBrk="1" fontAlgn="auto" hangingPunct="1">
              <a:spcAft>
                <a:spcPts val="0"/>
              </a:spcAft>
              <a:defRPr/>
            </a:pPr>
            <a:r>
              <a:rPr lang="en-IE" altLang="en-US" smtClean="0"/>
              <a:t>1</a:t>
            </a:r>
          </a:p>
        </p:txBody>
      </p:sp>
      <p:sp>
        <p:nvSpPr>
          <p:cNvPr id="2" name="Slide Number Placeholder 1"/>
          <p:cNvSpPr>
            <a:spLocks noGrp="1"/>
          </p:cNvSpPr>
          <p:nvPr>
            <p:ph type="sldNum" sz="quarter" idx="12"/>
          </p:nvPr>
        </p:nvSpPr>
        <p:spPr/>
        <p:txBody>
          <a:bodyPr/>
          <a:lstStyle/>
          <a:p>
            <a:pPr>
              <a:defRPr/>
            </a:pPr>
            <a:fld id="{B344363D-D72B-4C98-8368-04D9E58E0F8E}" type="slidenum">
              <a:rPr lang="en-IE" smtClean="0"/>
              <a:pPr>
                <a:defRPr/>
              </a:pPr>
              <a:t>1</a:t>
            </a:fld>
            <a:endParaRPr lang="en-IE"/>
          </a:p>
        </p:txBody>
      </p:sp>
    </p:spTree>
    <p:extLst>
      <p:ext uri="{BB962C8B-B14F-4D97-AF65-F5344CB8AC3E}">
        <p14:creationId xmlns:p14="http://schemas.microsoft.com/office/powerpoint/2010/main" val="284249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464186" y="1801480"/>
            <a:ext cx="9965814" cy="4355431"/>
          </a:xfrm>
          <a:prstGeom prst="rect">
            <a:avLst/>
          </a:prstGeom>
        </p:spPr>
      </p:pic>
      <p:sp>
        <p:nvSpPr>
          <p:cNvPr id="3" name="TextBox 2"/>
          <p:cNvSpPr txBox="1"/>
          <p:nvPr/>
        </p:nvSpPr>
        <p:spPr>
          <a:xfrm>
            <a:off x="4944979" y="6344122"/>
            <a:ext cx="5702968" cy="369332"/>
          </a:xfrm>
          <a:prstGeom prst="rect">
            <a:avLst/>
          </a:prstGeom>
          <a:noFill/>
        </p:spPr>
        <p:txBody>
          <a:bodyPr wrap="square" rtlCol="0">
            <a:spAutoFit/>
          </a:bodyPr>
          <a:lstStyle/>
          <a:p>
            <a:pPr defTabSz="457200"/>
            <a:r>
              <a:rPr lang="en-GB" dirty="0">
                <a:solidFill>
                  <a:prstClr val="black"/>
                </a:solidFill>
              </a:rPr>
              <a:t>(Brown 2008)</a:t>
            </a:r>
          </a:p>
        </p:txBody>
      </p:sp>
      <p:sp>
        <p:nvSpPr>
          <p:cNvPr id="4" name="Slide Number Placeholder 3"/>
          <p:cNvSpPr>
            <a:spLocks noGrp="1"/>
          </p:cNvSpPr>
          <p:nvPr>
            <p:ph type="sldNum" sz="quarter" idx="12"/>
          </p:nvPr>
        </p:nvSpPr>
        <p:spPr/>
        <p:txBody>
          <a:bodyPr/>
          <a:lstStyle/>
          <a:p>
            <a:fld id="{71766878-3199-4EAB-94E7-2D6D11070E14}" type="slidenum">
              <a:rPr lang="en-US" smtClean="0">
                <a:solidFill>
                  <a:prstClr val="black">
                    <a:lumMod val="65000"/>
                    <a:lumOff val="35000"/>
                  </a:prstClr>
                </a:solidFill>
              </a:rPr>
              <a:pPr/>
              <a:t>10</a:t>
            </a:fld>
            <a:endParaRPr lang="en-US" dirty="0">
              <a:solidFill>
                <a:prstClr val="black">
                  <a:lumMod val="65000"/>
                  <a:lumOff val="35000"/>
                </a:prstClr>
              </a:solidFill>
            </a:endParaRPr>
          </a:p>
        </p:txBody>
      </p:sp>
      <p:sp>
        <p:nvSpPr>
          <p:cNvPr id="5" name="TextBox 4"/>
          <p:cNvSpPr txBox="1"/>
          <p:nvPr/>
        </p:nvSpPr>
        <p:spPr>
          <a:xfrm>
            <a:off x="1219200" y="419100"/>
            <a:ext cx="10312400" cy="830997"/>
          </a:xfrm>
          <a:prstGeom prst="rect">
            <a:avLst/>
          </a:prstGeom>
          <a:noFill/>
        </p:spPr>
        <p:txBody>
          <a:bodyPr wrap="square" rtlCol="0">
            <a:spAutoFit/>
          </a:bodyPr>
          <a:lstStyle/>
          <a:p>
            <a:r>
              <a:rPr lang="en-GB" sz="2400" dirty="0" smtClean="0"/>
              <a:t>Design Thinking gives PR practitioners a framework for exploiting this change</a:t>
            </a:r>
          </a:p>
          <a:p>
            <a:r>
              <a:rPr lang="en-GB" sz="2400" dirty="0" smtClean="0"/>
              <a:t>Move towards building conversations</a:t>
            </a:r>
            <a:endParaRPr lang="en-GB" sz="2400" dirty="0"/>
          </a:p>
        </p:txBody>
      </p:sp>
    </p:spTree>
    <p:extLst>
      <p:ext uri="{BB962C8B-B14F-4D97-AF65-F5344CB8AC3E}">
        <p14:creationId xmlns:p14="http://schemas.microsoft.com/office/powerpoint/2010/main" val="771155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Grice’s conversational maxims</a:t>
            </a:r>
            <a:endParaRPr lang="en-GB" dirty="0"/>
          </a:p>
        </p:txBody>
      </p:sp>
      <p:sp>
        <p:nvSpPr>
          <p:cNvPr id="3" name="Content Placeholder 2"/>
          <p:cNvSpPr>
            <a:spLocks noGrp="1"/>
          </p:cNvSpPr>
          <p:nvPr>
            <p:ph idx="1"/>
          </p:nvPr>
        </p:nvSpPr>
        <p:spPr>
          <a:xfrm>
            <a:off x="1250952" y="2908300"/>
            <a:ext cx="10179049" cy="2971800"/>
          </a:xfrm>
        </p:spPr>
        <p:txBody>
          <a:bodyPr/>
          <a:lstStyle/>
          <a:p>
            <a:r>
              <a:rPr lang="en-GB" dirty="0" smtClean="0"/>
              <a:t>Maxim of quantity</a:t>
            </a:r>
          </a:p>
          <a:p>
            <a:r>
              <a:rPr lang="en-GB" dirty="0" smtClean="0"/>
              <a:t>Maxim of quality</a:t>
            </a:r>
          </a:p>
          <a:p>
            <a:r>
              <a:rPr lang="en-GB" dirty="0" smtClean="0"/>
              <a:t>Maxim of relation</a:t>
            </a:r>
          </a:p>
          <a:p>
            <a:r>
              <a:rPr lang="en-GB" dirty="0" smtClean="0"/>
              <a:t>Maxim </a:t>
            </a:r>
            <a:r>
              <a:rPr lang="en-GB" dirty="0" smtClean="0"/>
              <a:t>of </a:t>
            </a:r>
            <a:r>
              <a:rPr lang="en-GB" dirty="0" smtClean="0"/>
              <a:t>manner</a:t>
            </a:r>
          </a:p>
          <a:p>
            <a:pPr marL="0" indent="0">
              <a:buNone/>
            </a:pPr>
            <a:endParaRPr lang="en-GB" dirty="0"/>
          </a:p>
        </p:txBody>
      </p:sp>
      <p:sp>
        <p:nvSpPr>
          <p:cNvPr id="4" name="Slide Number Placeholder 3"/>
          <p:cNvSpPr>
            <a:spLocks noGrp="1"/>
          </p:cNvSpPr>
          <p:nvPr>
            <p:ph type="sldNum" sz="quarter" idx="11"/>
          </p:nvPr>
        </p:nvSpPr>
        <p:spPr/>
        <p:txBody>
          <a:bodyPr/>
          <a:lstStyle/>
          <a:p>
            <a:pPr>
              <a:defRPr/>
            </a:pPr>
            <a:fld id="{51E3EAA0-EC2F-4BF7-9CD5-817B3F70E15A}" type="slidenum">
              <a:rPr lang="en-IE" smtClean="0"/>
              <a:pPr>
                <a:defRPr/>
              </a:pPr>
              <a:t>11</a:t>
            </a:fld>
            <a:endParaRPr lang="en-IE"/>
          </a:p>
        </p:txBody>
      </p:sp>
      <p:sp>
        <p:nvSpPr>
          <p:cNvPr id="5" name="TextBox 4"/>
          <p:cNvSpPr txBox="1"/>
          <p:nvPr/>
        </p:nvSpPr>
        <p:spPr>
          <a:xfrm>
            <a:off x="1638300" y="1270000"/>
            <a:ext cx="8648700" cy="954107"/>
          </a:xfrm>
          <a:prstGeom prst="rect">
            <a:avLst/>
          </a:prstGeom>
          <a:noFill/>
        </p:spPr>
        <p:txBody>
          <a:bodyPr wrap="square" rtlCol="0">
            <a:spAutoFit/>
          </a:bodyPr>
          <a:lstStyle/>
          <a:p>
            <a:r>
              <a:rPr lang="en-GB" sz="2800" dirty="0" smtClean="0"/>
              <a:t>Within these online and offline conversations, some rules have traditionally applied (these are regularly flaunted):</a:t>
            </a:r>
            <a:endParaRPr lang="en-GB" sz="2800" dirty="0"/>
          </a:p>
        </p:txBody>
      </p:sp>
    </p:spTree>
    <p:extLst>
      <p:ext uri="{BB962C8B-B14F-4D97-AF65-F5344CB8AC3E}">
        <p14:creationId xmlns:p14="http://schemas.microsoft.com/office/powerpoint/2010/main" val="535767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communities of practice</a:t>
            </a:r>
            <a:endParaRPr lang="en-GB" dirty="0"/>
          </a:p>
        </p:txBody>
      </p:sp>
      <p:sp>
        <p:nvSpPr>
          <p:cNvPr id="3" name="Content Placeholder 2"/>
          <p:cNvSpPr>
            <a:spLocks noGrp="1"/>
          </p:cNvSpPr>
          <p:nvPr>
            <p:ph idx="1"/>
          </p:nvPr>
        </p:nvSpPr>
        <p:spPr>
          <a:xfrm>
            <a:off x="1251678" y="1874517"/>
            <a:ext cx="10178322" cy="4005075"/>
          </a:xfrm>
        </p:spPr>
        <p:txBody>
          <a:bodyPr>
            <a:normAutofit fontScale="92500"/>
          </a:bodyPr>
          <a:lstStyle/>
          <a:p>
            <a:pPr marL="0" indent="0">
              <a:buNone/>
            </a:pPr>
            <a:r>
              <a:rPr lang="en-GB" sz="3500" dirty="0" smtClean="0"/>
              <a:t>Design Thinking links closely with the concept of Communities of Practice</a:t>
            </a:r>
          </a:p>
          <a:p>
            <a:pPr marL="0" indent="0">
              <a:buNone/>
            </a:pPr>
            <a:r>
              <a:rPr lang="en-GB" sz="2800" dirty="0" smtClean="0"/>
              <a:t>‘</a:t>
            </a:r>
            <a:r>
              <a:rPr lang="en-GB" sz="2800" dirty="0" smtClean="0"/>
              <a:t>A </a:t>
            </a:r>
            <a:r>
              <a:rPr lang="en-GB" sz="2800" dirty="0"/>
              <a:t>community of practice is a collection of people who engage on an ongoing basis in </a:t>
            </a:r>
            <a:r>
              <a:rPr lang="en-GB" sz="2800" dirty="0" smtClean="0"/>
              <a:t>some common </a:t>
            </a:r>
            <a:r>
              <a:rPr lang="en-GB" sz="2800" dirty="0" err="1"/>
              <a:t>endeavor</a:t>
            </a:r>
            <a:r>
              <a:rPr lang="en-GB" sz="2800" dirty="0"/>
              <a:t>. Communities of practice emerge in response to common interest or position</a:t>
            </a:r>
            <a:r>
              <a:rPr lang="en-GB" sz="2800" dirty="0" smtClean="0"/>
              <a:t>, and </a:t>
            </a:r>
            <a:r>
              <a:rPr lang="en-GB" sz="2800" dirty="0"/>
              <a:t>play an important role in forming their members’ participation in, and orientation to, </a:t>
            </a:r>
            <a:r>
              <a:rPr lang="en-GB" sz="2800" dirty="0" smtClean="0"/>
              <a:t>the world </a:t>
            </a:r>
            <a:r>
              <a:rPr lang="en-GB" sz="2800" dirty="0"/>
              <a:t>around them. It provides an accountable link, therefore, between the individual, the group</a:t>
            </a:r>
            <a:r>
              <a:rPr lang="en-GB" sz="2800" dirty="0" smtClean="0"/>
              <a:t>, and </a:t>
            </a:r>
            <a:r>
              <a:rPr lang="en-GB" sz="2800" dirty="0"/>
              <a:t>place in the broader social </a:t>
            </a:r>
            <a:r>
              <a:rPr lang="en-GB" sz="2800" dirty="0" smtClean="0"/>
              <a:t>order</a:t>
            </a:r>
            <a:r>
              <a:rPr lang="en-GB" sz="2800" dirty="0" smtClean="0"/>
              <a:t>’</a:t>
            </a:r>
          </a:p>
          <a:p>
            <a:pPr marL="0" indent="0">
              <a:buNone/>
            </a:pPr>
            <a:endParaRPr lang="en-GB" sz="2800" dirty="0"/>
          </a:p>
        </p:txBody>
      </p:sp>
      <p:sp>
        <p:nvSpPr>
          <p:cNvPr id="4" name="Slide Number Placeholder 3"/>
          <p:cNvSpPr>
            <a:spLocks noGrp="1"/>
          </p:cNvSpPr>
          <p:nvPr>
            <p:ph type="sldNum" sz="quarter" idx="12"/>
          </p:nvPr>
        </p:nvSpPr>
        <p:spPr/>
        <p:txBody>
          <a:bodyPr/>
          <a:lstStyle/>
          <a:p>
            <a:fld id="{71766878-3199-4EAB-94E7-2D6D11070E14}" type="slidenum">
              <a:rPr lang="en-US" smtClean="0">
                <a:solidFill>
                  <a:prstClr val="black">
                    <a:lumMod val="65000"/>
                    <a:lumOff val="35000"/>
                  </a:prstClr>
                </a:solidFill>
              </a:rPr>
              <a:pPr/>
              <a:t>12</a:t>
            </a:fld>
            <a:endParaRPr lang="en-US" dirty="0">
              <a:solidFill>
                <a:prstClr val="black">
                  <a:lumMod val="65000"/>
                  <a:lumOff val="35000"/>
                </a:prstClr>
              </a:solidFill>
            </a:endParaRPr>
          </a:p>
        </p:txBody>
      </p:sp>
    </p:spTree>
    <p:extLst>
      <p:ext uri="{BB962C8B-B14F-4D97-AF65-F5344CB8AC3E}">
        <p14:creationId xmlns:p14="http://schemas.microsoft.com/office/powerpoint/2010/main" val="1887236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smtClean="0"/>
              <a:t>What is the difference between a community of practice and a network?</a:t>
            </a:r>
            <a:endParaRPr lang="en-GB" sz="3600" dirty="0"/>
          </a:p>
        </p:txBody>
      </p:sp>
      <p:sp>
        <p:nvSpPr>
          <p:cNvPr id="3" name="Content Placeholder 2"/>
          <p:cNvSpPr>
            <a:spLocks noGrp="1"/>
          </p:cNvSpPr>
          <p:nvPr>
            <p:ph idx="1"/>
          </p:nvPr>
        </p:nvSpPr>
        <p:spPr/>
        <p:txBody>
          <a:bodyPr>
            <a:normAutofit/>
          </a:bodyPr>
          <a:lstStyle/>
          <a:p>
            <a:pPr lvl="0"/>
            <a:r>
              <a:rPr lang="en-US" dirty="0" smtClean="0"/>
              <a:t>The </a:t>
            </a:r>
            <a:r>
              <a:rPr lang="en-US" b="1" dirty="0"/>
              <a:t>network</a:t>
            </a:r>
            <a:r>
              <a:rPr lang="en-US" dirty="0"/>
              <a:t> aspect refers to the set of relationships, personal interactions, and connections among participants, viewed as a set of nodes and links, with its affordances for information flows and helpful linkages. </a:t>
            </a:r>
            <a:endParaRPr lang="en-GB" dirty="0"/>
          </a:p>
          <a:p>
            <a:pPr lvl="0"/>
            <a:r>
              <a:rPr lang="en-US" dirty="0"/>
              <a:t>The </a:t>
            </a:r>
            <a:r>
              <a:rPr lang="en-US" b="1" dirty="0"/>
              <a:t>community</a:t>
            </a:r>
            <a:r>
              <a:rPr lang="en-US" dirty="0"/>
              <a:t> aspect refers to the development of a shared identity around a topic that represents a collective intention—however tacit and distributed—to steward a domain of knowledge and to sustain learning about it.</a:t>
            </a:r>
            <a:endParaRPr lang="en-GB" dirty="0"/>
          </a:p>
          <a:p>
            <a:endParaRPr lang="en-GB" dirty="0" smtClean="0"/>
          </a:p>
          <a:p>
            <a:endParaRPr lang="en-GB" dirty="0"/>
          </a:p>
        </p:txBody>
      </p:sp>
      <p:sp>
        <p:nvSpPr>
          <p:cNvPr id="4" name="Slide Number Placeholder 3"/>
          <p:cNvSpPr>
            <a:spLocks noGrp="1"/>
          </p:cNvSpPr>
          <p:nvPr>
            <p:ph type="sldNum" sz="quarter" idx="12"/>
          </p:nvPr>
        </p:nvSpPr>
        <p:spPr/>
        <p:txBody>
          <a:bodyPr/>
          <a:lstStyle/>
          <a:p>
            <a:fld id="{71766878-3199-4EAB-94E7-2D6D11070E14}" type="slidenum">
              <a:rPr lang="en-US" smtClean="0">
                <a:solidFill>
                  <a:prstClr val="black">
                    <a:lumMod val="65000"/>
                    <a:lumOff val="35000"/>
                  </a:prstClr>
                </a:solidFill>
              </a:rPr>
              <a:pPr/>
              <a:t>13</a:t>
            </a:fld>
            <a:endParaRPr lang="en-US" dirty="0">
              <a:solidFill>
                <a:prstClr val="black">
                  <a:lumMod val="65000"/>
                  <a:lumOff val="35000"/>
                </a:prstClr>
              </a:solidFill>
            </a:endParaRPr>
          </a:p>
        </p:txBody>
      </p:sp>
    </p:spTree>
    <p:extLst>
      <p:ext uri="{BB962C8B-B14F-4D97-AF65-F5344CB8AC3E}">
        <p14:creationId xmlns:p14="http://schemas.microsoft.com/office/powerpoint/2010/main" val="652131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382385"/>
            <a:ext cx="11239500" cy="1492132"/>
          </a:xfrm>
        </p:spPr>
        <p:txBody>
          <a:bodyPr>
            <a:normAutofit/>
          </a:bodyPr>
          <a:lstStyle/>
          <a:p>
            <a:r>
              <a:rPr lang="en-GB" sz="3600" dirty="0" smtClean="0"/>
              <a:t>Three characteristics of communities of practice</a:t>
            </a:r>
            <a:endParaRPr lang="en-GB" sz="3600" dirty="0"/>
          </a:p>
        </p:txBody>
      </p:sp>
      <p:sp>
        <p:nvSpPr>
          <p:cNvPr id="3" name="Content Placeholder 2"/>
          <p:cNvSpPr>
            <a:spLocks noGrp="1"/>
          </p:cNvSpPr>
          <p:nvPr>
            <p:ph idx="1"/>
          </p:nvPr>
        </p:nvSpPr>
        <p:spPr>
          <a:xfrm>
            <a:off x="1251678" y="1371600"/>
            <a:ext cx="10540272" cy="4507993"/>
          </a:xfrm>
        </p:spPr>
        <p:txBody>
          <a:bodyPr>
            <a:normAutofit/>
          </a:bodyPr>
          <a:lstStyle/>
          <a:p>
            <a:pPr marL="0" indent="0">
              <a:buNone/>
            </a:pPr>
            <a:r>
              <a:rPr lang="en-GB" sz="3200" b="1" i="1" dirty="0" smtClean="0"/>
              <a:t>1. The </a:t>
            </a:r>
            <a:r>
              <a:rPr lang="en-GB" sz="3200" b="1" i="1" dirty="0"/>
              <a:t>domain:</a:t>
            </a:r>
            <a:r>
              <a:rPr lang="en-GB" sz="3200" dirty="0"/>
              <a:t> A community of practice is not merely a club of friends or a network of connections between people. It has an identity defined by a shared domain of interest. Membership therefore implies a </a:t>
            </a:r>
            <a:r>
              <a:rPr lang="en-GB" sz="3200" u="sng" dirty="0"/>
              <a:t>commitment to the </a:t>
            </a:r>
            <a:r>
              <a:rPr lang="en-GB" sz="3200" u="sng" dirty="0" smtClean="0"/>
              <a:t>domain</a:t>
            </a:r>
            <a:r>
              <a:rPr lang="en-GB" sz="3200" dirty="0" smtClean="0"/>
              <a:t>.</a:t>
            </a:r>
            <a:endParaRPr lang="en-GB" dirty="0"/>
          </a:p>
          <a:p>
            <a:endParaRPr lang="en-GB" dirty="0"/>
          </a:p>
        </p:txBody>
      </p:sp>
      <p:sp>
        <p:nvSpPr>
          <p:cNvPr id="4" name="Slide Number Placeholder 3"/>
          <p:cNvSpPr>
            <a:spLocks noGrp="1"/>
          </p:cNvSpPr>
          <p:nvPr>
            <p:ph type="sldNum" sz="quarter" idx="12"/>
          </p:nvPr>
        </p:nvSpPr>
        <p:spPr/>
        <p:txBody>
          <a:bodyPr/>
          <a:lstStyle/>
          <a:p>
            <a:fld id="{71766878-3199-4EAB-94E7-2D6D11070E14}" type="slidenum">
              <a:rPr lang="en-US" smtClean="0">
                <a:solidFill>
                  <a:prstClr val="black">
                    <a:lumMod val="65000"/>
                    <a:lumOff val="35000"/>
                  </a:prstClr>
                </a:solidFill>
              </a:rPr>
              <a:pPr/>
              <a:t>14</a:t>
            </a:fld>
            <a:endParaRPr lang="en-US" dirty="0">
              <a:solidFill>
                <a:prstClr val="black">
                  <a:lumMod val="65000"/>
                  <a:lumOff val="35000"/>
                </a:prstClr>
              </a:solidFill>
            </a:endParaRPr>
          </a:p>
        </p:txBody>
      </p:sp>
    </p:spTree>
    <p:extLst>
      <p:ext uri="{BB962C8B-B14F-4D97-AF65-F5344CB8AC3E}">
        <p14:creationId xmlns:p14="http://schemas.microsoft.com/office/powerpoint/2010/main" val="844230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266700"/>
            <a:ext cx="10540272" cy="6115050"/>
          </a:xfrm>
        </p:spPr>
        <p:txBody>
          <a:bodyPr>
            <a:normAutofit/>
          </a:bodyPr>
          <a:lstStyle/>
          <a:p>
            <a:r>
              <a:rPr lang="en-GB" sz="2800" dirty="0"/>
              <a:t>2. </a:t>
            </a:r>
            <a:r>
              <a:rPr lang="en-GB" sz="2800" b="1" i="1" dirty="0"/>
              <a:t>The community:</a:t>
            </a:r>
            <a:r>
              <a:rPr lang="en-GB" sz="2800" i="1" dirty="0"/>
              <a:t> </a:t>
            </a:r>
            <a:r>
              <a:rPr lang="en-GB" sz="2800" dirty="0"/>
              <a:t>In pursuing their interest in their domain, members engage in joint activities and discussions, help each other, and </a:t>
            </a:r>
            <a:r>
              <a:rPr lang="en-GB" sz="2800" u="sng" dirty="0"/>
              <a:t>share information</a:t>
            </a:r>
            <a:r>
              <a:rPr lang="en-GB" sz="2800" dirty="0"/>
              <a:t>. </a:t>
            </a:r>
            <a:r>
              <a:rPr lang="en-GB" sz="2800" dirty="0" smtClean="0"/>
              <a:t>[…] </a:t>
            </a:r>
            <a:r>
              <a:rPr lang="en-GB" sz="2800" dirty="0"/>
              <a:t>But members of a community of practice do not necessarily work together on a daily basis. </a:t>
            </a:r>
            <a:endParaRPr lang="en-GB" dirty="0"/>
          </a:p>
        </p:txBody>
      </p:sp>
      <p:sp>
        <p:nvSpPr>
          <p:cNvPr id="2" name="Slide Number Placeholder 1"/>
          <p:cNvSpPr>
            <a:spLocks noGrp="1"/>
          </p:cNvSpPr>
          <p:nvPr>
            <p:ph type="sldNum" sz="quarter" idx="12"/>
          </p:nvPr>
        </p:nvSpPr>
        <p:spPr/>
        <p:txBody>
          <a:bodyPr/>
          <a:lstStyle/>
          <a:p>
            <a:fld id="{71766878-3199-4EAB-94E7-2D6D11070E14}" type="slidenum">
              <a:rPr lang="en-US" smtClean="0">
                <a:solidFill>
                  <a:prstClr val="black">
                    <a:lumMod val="65000"/>
                    <a:lumOff val="35000"/>
                  </a:prstClr>
                </a:solidFill>
              </a:rPr>
              <a:pPr/>
              <a:t>15</a:t>
            </a:fld>
            <a:endParaRPr lang="en-US" dirty="0">
              <a:solidFill>
                <a:prstClr val="black">
                  <a:lumMod val="65000"/>
                  <a:lumOff val="35000"/>
                </a:prstClr>
              </a:solidFill>
            </a:endParaRPr>
          </a:p>
        </p:txBody>
      </p:sp>
    </p:spTree>
    <p:extLst>
      <p:ext uri="{BB962C8B-B14F-4D97-AF65-F5344CB8AC3E}">
        <p14:creationId xmlns:p14="http://schemas.microsoft.com/office/powerpoint/2010/main" val="1706498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7378" y="152401"/>
            <a:ext cx="10178322" cy="5193792"/>
          </a:xfrm>
        </p:spPr>
        <p:txBody>
          <a:bodyPr>
            <a:noAutofit/>
          </a:bodyPr>
          <a:lstStyle/>
          <a:p>
            <a:pPr marL="0" indent="0">
              <a:buNone/>
            </a:pPr>
            <a:r>
              <a:rPr lang="en-GB" sz="3200" b="1" i="1" dirty="0"/>
              <a:t>3. The practice:</a:t>
            </a:r>
            <a:r>
              <a:rPr lang="en-GB" sz="3200" dirty="0"/>
              <a:t> A community of practice is not merely a community of interest–people who like certain kinds of movies, for instance. Members of a community of practice are practitioners. They develop a shared repertoire of resources: experiences, stories, tools, ways of addressing recurring problems—in short a shared practice. </a:t>
            </a:r>
          </a:p>
        </p:txBody>
      </p:sp>
      <p:sp>
        <p:nvSpPr>
          <p:cNvPr id="2" name="Slide Number Placeholder 1"/>
          <p:cNvSpPr>
            <a:spLocks noGrp="1"/>
          </p:cNvSpPr>
          <p:nvPr>
            <p:ph type="sldNum" sz="quarter" idx="12"/>
          </p:nvPr>
        </p:nvSpPr>
        <p:spPr/>
        <p:txBody>
          <a:bodyPr/>
          <a:lstStyle/>
          <a:p>
            <a:fld id="{71766878-3199-4EAB-94E7-2D6D11070E14}" type="slidenum">
              <a:rPr lang="en-US" smtClean="0">
                <a:solidFill>
                  <a:prstClr val="black">
                    <a:lumMod val="65000"/>
                    <a:lumOff val="35000"/>
                  </a:prstClr>
                </a:solidFill>
              </a:rPr>
              <a:pPr/>
              <a:t>16</a:t>
            </a:fld>
            <a:endParaRPr lang="en-US" dirty="0">
              <a:solidFill>
                <a:prstClr val="black">
                  <a:lumMod val="65000"/>
                  <a:lumOff val="35000"/>
                </a:prstClr>
              </a:solidFill>
            </a:endParaRPr>
          </a:p>
        </p:txBody>
      </p:sp>
    </p:spTree>
    <p:extLst>
      <p:ext uri="{BB962C8B-B14F-4D97-AF65-F5344CB8AC3E}">
        <p14:creationId xmlns:p14="http://schemas.microsoft.com/office/powerpoint/2010/main" val="3765624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51115"/>
          </a:xfrm>
        </p:spPr>
        <p:txBody>
          <a:bodyPr>
            <a:normAutofit/>
          </a:bodyPr>
          <a:lstStyle/>
          <a:p>
            <a:r>
              <a:rPr lang="en-GB" sz="4400" dirty="0" smtClean="0"/>
              <a:t>Communities of practice on twitter</a:t>
            </a:r>
            <a:endParaRPr lang="en-GB" sz="4400" dirty="0"/>
          </a:p>
        </p:txBody>
      </p:sp>
      <p:sp>
        <p:nvSpPr>
          <p:cNvPr id="3" name="Content Placeholder 2"/>
          <p:cNvSpPr>
            <a:spLocks noGrp="1"/>
          </p:cNvSpPr>
          <p:nvPr>
            <p:ph idx="1"/>
          </p:nvPr>
        </p:nvSpPr>
        <p:spPr>
          <a:xfrm>
            <a:off x="1083236" y="1189121"/>
            <a:ext cx="10178322" cy="5416216"/>
          </a:xfrm>
        </p:spPr>
        <p:txBody>
          <a:bodyPr>
            <a:normAutofit/>
          </a:bodyPr>
          <a:lstStyle/>
          <a:p>
            <a:pPr marL="0" indent="0">
              <a:buNone/>
            </a:pPr>
            <a:r>
              <a:rPr lang="en-GB" sz="2800" dirty="0"/>
              <a:t>T</a:t>
            </a:r>
            <a:r>
              <a:rPr lang="en-GB" sz="2800" dirty="0" smtClean="0"/>
              <a:t>he </a:t>
            </a:r>
            <a:r>
              <a:rPr lang="en-GB" sz="2800" dirty="0"/>
              <a:t>ad hoc formation of audience communities during </a:t>
            </a:r>
            <a:r>
              <a:rPr lang="en-GB" sz="2800" dirty="0" smtClean="0"/>
              <a:t>a </a:t>
            </a:r>
            <a:r>
              <a:rPr lang="en-GB" sz="2800" dirty="0"/>
              <a:t>media </a:t>
            </a:r>
            <a:r>
              <a:rPr lang="en-GB" sz="2800" dirty="0" smtClean="0"/>
              <a:t>event on Twitter is not a community of practice</a:t>
            </a:r>
          </a:p>
          <a:p>
            <a:pPr marL="0" indent="0">
              <a:buNone/>
            </a:pPr>
            <a:endParaRPr lang="en-GB" sz="2800" dirty="0" smtClean="0"/>
          </a:p>
          <a:p>
            <a:r>
              <a:rPr lang="en-GB" dirty="0" smtClean="0"/>
              <a:t>Participants in #</a:t>
            </a:r>
            <a:r>
              <a:rPr lang="en-GB" dirty="0" err="1" smtClean="0"/>
              <a:t>edchatie</a:t>
            </a:r>
            <a:r>
              <a:rPr lang="en-GB" dirty="0" smtClean="0"/>
              <a:t> are members of a community of practice</a:t>
            </a:r>
          </a:p>
          <a:p>
            <a:pPr lvl="1"/>
            <a:r>
              <a:rPr lang="en-GB" sz="2400" dirty="0" smtClean="0"/>
              <a:t>Participants are educators</a:t>
            </a:r>
          </a:p>
          <a:p>
            <a:pPr lvl="1"/>
            <a:r>
              <a:rPr lang="en-GB" sz="2400" dirty="0" smtClean="0"/>
              <a:t>They come arrange to meet on Twitter to share and learn about topics in a given field</a:t>
            </a:r>
          </a:p>
          <a:p>
            <a:pPr lvl="1"/>
            <a:r>
              <a:rPr lang="en-GB" sz="2400" dirty="0" smtClean="0"/>
              <a:t>Think of how Audience Design applies to this:</a:t>
            </a:r>
          </a:p>
          <a:p>
            <a:pPr lvl="2"/>
            <a:r>
              <a:rPr lang="en-GB" sz="2000" dirty="0" smtClean="0"/>
              <a:t>How is the addressee designated?</a:t>
            </a:r>
          </a:p>
          <a:p>
            <a:pPr lvl="2"/>
            <a:r>
              <a:rPr lang="en-GB" sz="2000" dirty="0" smtClean="0"/>
              <a:t>How might participants be aware of auditors?</a:t>
            </a:r>
          </a:p>
          <a:p>
            <a:pPr lvl="2"/>
            <a:r>
              <a:rPr lang="en-GB" sz="2000" dirty="0" smtClean="0"/>
              <a:t>How might participants be aware of </a:t>
            </a:r>
            <a:r>
              <a:rPr lang="en-GB" sz="2000" dirty="0" err="1" smtClean="0"/>
              <a:t>overhearers</a:t>
            </a:r>
            <a:r>
              <a:rPr lang="en-GB" sz="2000" dirty="0" smtClean="0"/>
              <a:t>?</a:t>
            </a:r>
            <a:endParaRPr lang="en-GB" sz="2000" dirty="0" smtClean="0"/>
          </a:p>
          <a:p>
            <a:pPr lvl="1"/>
            <a:endParaRPr lang="en-GB" dirty="0"/>
          </a:p>
        </p:txBody>
      </p:sp>
      <p:sp>
        <p:nvSpPr>
          <p:cNvPr id="4" name="Slide Number Placeholder 3"/>
          <p:cNvSpPr>
            <a:spLocks noGrp="1"/>
          </p:cNvSpPr>
          <p:nvPr>
            <p:ph type="sldNum" sz="quarter" idx="12"/>
          </p:nvPr>
        </p:nvSpPr>
        <p:spPr/>
        <p:txBody>
          <a:bodyPr/>
          <a:lstStyle/>
          <a:p>
            <a:fld id="{71766878-3199-4EAB-94E7-2D6D11070E14}" type="slidenum">
              <a:rPr lang="en-US" smtClean="0">
                <a:solidFill>
                  <a:prstClr val="black">
                    <a:lumMod val="65000"/>
                    <a:lumOff val="35000"/>
                  </a:prstClr>
                </a:solidFill>
              </a:rPr>
              <a:pPr/>
              <a:t>17</a:t>
            </a:fld>
            <a:endParaRPr lang="en-US" dirty="0">
              <a:solidFill>
                <a:prstClr val="black">
                  <a:lumMod val="65000"/>
                  <a:lumOff val="35000"/>
                </a:prstClr>
              </a:solidFill>
            </a:endParaRPr>
          </a:p>
        </p:txBody>
      </p:sp>
    </p:spTree>
    <p:extLst>
      <p:ext uri="{BB962C8B-B14F-4D97-AF65-F5344CB8AC3E}">
        <p14:creationId xmlns:p14="http://schemas.microsoft.com/office/powerpoint/2010/main" val="1546781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Social networks can create cultural capital for participants.</a:t>
            </a:r>
            <a:endParaRPr lang="en-GB" sz="4000" dirty="0"/>
          </a:p>
        </p:txBody>
      </p:sp>
      <p:sp>
        <p:nvSpPr>
          <p:cNvPr id="3" name="Content Placeholder 2"/>
          <p:cNvSpPr>
            <a:spLocks noGrp="1"/>
          </p:cNvSpPr>
          <p:nvPr>
            <p:ph idx="1"/>
          </p:nvPr>
        </p:nvSpPr>
        <p:spPr>
          <a:xfrm>
            <a:off x="1066800" y="2358190"/>
            <a:ext cx="10668000" cy="4195010"/>
          </a:xfrm>
        </p:spPr>
        <p:txBody>
          <a:bodyPr>
            <a:noAutofit/>
          </a:bodyPr>
          <a:lstStyle/>
          <a:p>
            <a:pPr marL="0" indent="0">
              <a:buNone/>
            </a:pPr>
            <a:r>
              <a:rPr lang="en-GB" sz="2800" dirty="0"/>
              <a:t>Bourdieu’s concept of cultural capital refers to the collection of symbolic elements such as skills, tastes, posture, clothing, mannerisms, material belongings, credentials, etc. that one acquires through being part of a particular social </a:t>
            </a:r>
            <a:r>
              <a:rPr lang="en-GB" sz="2800" dirty="0"/>
              <a:t>class […] —creates a sense of collective identity and group position (“people like us”). </a:t>
            </a:r>
          </a:p>
          <a:p>
            <a:pPr marL="0" indent="0">
              <a:buNone/>
            </a:pPr>
            <a:r>
              <a:rPr lang="en-GB" sz="2800" dirty="0" smtClean="0"/>
              <a:t>.</a:t>
            </a:r>
          </a:p>
          <a:p>
            <a:pPr marL="0" indent="0">
              <a:buNone/>
            </a:pPr>
            <a:r>
              <a:rPr lang="en-GB" sz="2800" dirty="0" smtClean="0"/>
              <a:t>C</a:t>
            </a:r>
            <a:r>
              <a:rPr lang="en-GB" sz="2800" dirty="0" smtClean="0"/>
              <a:t>ultural </a:t>
            </a:r>
            <a:r>
              <a:rPr lang="en-GB" sz="2800" dirty="0"/>
              <a:t>capital is a major source of social inequality. </a:t>
            </a:r>
            <a:endParaRPr lang="en-GB" sz="2800" dirty="0" smtClean="0"/>
          </a:p>
        </p:txBody>
      </p:sp>
      <p:sp>
        <p:nvSpPr>
          <p:cNvPr id="4" name="Slide Number Placeholder 3"/>
          <p:cNvSpPr>
            <a:spLocks noGrp="1"/>
          </p:cNvSpPr>
          <p:nvPr>
            <p:ph type="sldNum" sz="quarter" idx="11"/>
          </p:nvPr>
        </p:nvSpPr>
        <p:spPr/>
        <p:txBody>
          <a:bodyPr/>
          <a:lstStyle/>
          <a:p>
            <a:pPr>
              <a:defRPr/>
            </a:pPr>
            <a:fld id="{51E3EAA0-EC2F-4BF7-9CD5-817B3F70E15A}" type="slidenum">
              <a:rPr lang="en-IE" smtClean="0"/>
              <a:pPr>
                <a:defRPr/>
              </a:pPr>
              <a:t>18</a:t>
            </a:fld>
            <a:endParaRPr lang="en-IE"/>
          </a:p>
        </p:txBody>
      </p:sp>
    </p:spTree>
    <p:extLst>
      <p:ext uri="{BB962C8B-B14F-4D97-AF65-F5344CB8AC3E}">
        <p14:creationId xmlns:p14="http://schemas.microsoft.com/office/powerpoint/2010/main" val="17958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 networks</a:t>
            </a:r>
            <a:endParaRPr lang="en-GB" dirty="0"/>
          </a:p>
        </p:txBody>
      </p:sp>
      <p:sp>
        <p:nvSpPr>
          <p:cNvPr id="3" name="Content Placeholder 2"/>
          <p:cNvSpPr>
            <a:spLocks noGrp="1"/>
          </p:cNvSpPr>
          <p:nvPr>
            <p:ph idx="1"/>
          </p:nvPr>
        </p:nvSpPr>
        <p:spPr/>
        <p:txBody>
          <a:bodyPr/>
          <a:lstStyle/>
          <a:p>
            <a:r>
              <a:rPr lang="en-GB" dirty="0" smtClean="0">
                <a:hlinkClick r:id="rId3"/>
              </a:rPr>
              <a:t>The hidden influence of social networks</a:t>
            </a:r>
            <a:endParaRPr lang="en-GB" dirty="0"/>
          </a:p>
        </p:txBody>
      </p:sp>
      <p:sp>
        <p:nvSpPr>
          <p:cNvPr id="4" name="Slide Number Placeholder 3"/>
          <p:cNvSpPr>
            <a:spLocks noGrp="1"/>
          </p:cNvSpPr>
          <p:nvPr>
            <p:ph type="sldNum" sz="quarter" idx="11"/>
          </p:nvPr>
        </p:nvSpPr>
        <p:spPr/>
        <p:txBody>
          <a:bodyPr/>
          <a:lstStyle/>
          <a:p>
            <a:pPr>
              <a:defRPr/>
            </a:pPr>
            <a:fld id="{51E3EAA0-EC2F-4BF7-9CD5-817B3F70E15A}" type="slidenum">
              <a:rPr lang="en-IE" smtClean="0"/>
              <a:pPr>
                <a:defRPr/>
              </a:pPr>
              <a:t>19</a:t>
            </a:fld>
            <a:endParaRPr lang="en-IE"/>
          </a:p>
        </p:txBody>
      </p:sp>
    </p:spTree>
    <p:extLst>
      <p:ext uri="{BB962C8B-B14F-4D97-AF65-F5344CB8AC3E}">
        <p14:creationId xmlns:p14="http://schemas.microsoft.com/office/powerpoint/2010/main" val="1565529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Lecture aims</a:t>
            </a:r>
            <a:endParaRPr lang="en-GB" dirty="0"/>
          </a:p>
        </p:txBody>
      </p:sp>
      <p:sp>
        <p:nvSpPr>
          <p:cNvPr id="3" name="Content Placeholder 2"/>
          <p:cNvSpPr>
            <a:spLocks noGrp="1"/>
          </p:cNvSpPr>
          <p:nvPr>
            <p:ph idx="1"/>
          </p:nvPr>
        </p:nvSpPr>
        <p:spPr/>
        <p:txBody>
          <a:bodyPr/>
          <a:lstStyle/>
          <a:p>
            <a:r>
              <a:rPr lang="en-GB" dirty="0" smtClean="0"/>
              <a:t>Examine the structures of social networks</a:t>
            </a:r>
          </a:p>
          <a:p>
            <a:r>
              <a:rPr lang="en-GB" dirty="0" smtClean="0"/>
              <a:t>Examine Communities of Practice and their role in PR</a:t>
            </a:r>
          </a:p>
          <a:p>
            <a:endParaRPr lang="en-GB" dirty="0"/>
          </a:p>
        </p:txBody>
      </p:sp>
      <p:sp>
        <p:nvSpPr>
          <p:cNvPr id="4" name="Slide Number Placeholder 3"/>
          <p:cNvSpPr>
            <a:spLocks noGrp="1"/>
          </p:cNvSpPr>
          <p:nvPr>
            <p:ph type="sldNum" sz="quarter" idx="11"/>
          </p:nvPr>
        </p:nvSpPr>
        <p:spPr/>
        <p:txBody>
          <a:bodyPr/>
          <a:lstStyle/>
          <a:p>
            <a:pPr>
              <a:defRPr/>
            </a:pPr>
            <a:fld id="{51E3EAA0-EC2F-4BF7-9CD5-817B3F70E15A}" type="slidenum">
              <a:rPr lang="en-IE" smtClean="0"/>
              <a:pPr>
                <a:defRPr/>
              </a:pPr>
              <a:t>2</a:t>
            </a:fld>
            <a:endParaRPr lang="en-IE" dirty="0"/>
          </a:p>
        </p:txBody>
      </p:sp>
    </p:spTree>
    <p:extLst>
      <p:ext uri="{BB962C8B-B14F-4D97-AF65-F5344CB8AC3E}">
        <p14:creationId xmlns:p14="http://schemas.microsoft.com/office/powerpoint/2010/main" val="1410221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sp>
        <p:nvSpPr>
          <p:cNvPr id="3" name="Content Placeholder 2"/>
          <p:cNvSpPr>
            <a:spLocks noGrp="1"/>
          </p:cNvSpPr>
          <p:nvPr>
            <p:ph idx="1"/>
          </p:nvPr>
        </p:nvSpPr>
        <p:spPr/>
        <p:txBody>
          <a:bodyPr/>
          <a:lstStyle/>
          <a:p>
            <a:pPr marL="0" indent="0">
              <a:buNone/>
            </a:pPr>
            <a:r>
              <a:rPr lang="en-GB" dirty="0" smtClean="0"/>
              <a:t>List and explain the three characteristics of a community of practice.</a:t>
            </a:r>
          </a:p>
          <a:p>
            <a:pPr marL="0" indent="0">
              <a:buNone/>
            </a:pPr>
            <a:r>
              <a:rPr lang="en-GB" dirty="0" smtClean="0"/>
              <a:t>How do social networks impact on cultural capital?</a:t>
            </a:r>
          </a:p>
          <a:p>
            <a:pPr marL="0" indent="0">
              <a:buNone/>
            </a:pPr>
            <a:r>
              <a:rPr lang="en-GB" dirty="0"/>
              <a:t>Why is it important to </a:t>
            </a:r>
            <a:r>
              <a:rPr lang="en-GB" dirty="0" smtClean="0"/>
              <a:t>consider the </a:t>
            </a:r>
            <a:r>
              <a:rPr lang="en-GB" dirty="0"/>
              <a:t>place of an individual in a network for PR</a:t>
            </a:r>
            <a:r>
              <a:rPr lang="en-GB" dirty="0" smtClean="0"/>
              <a:t>?</a:t>
            </a:r>
          </a:p>
          <a:p>
            <a:pPr marL="0" indent="0">
              <a:buNone/>
            </a:pPr>
            <a:r>
              <a:rPr lang="en-GB" dirty="0" smtClean="0"/>
              <a:t>How do Audience Design and Grice’s Conversation Maxims apply to #</a:t>
            </a:r>
            <a:r>
              <a:rPr lang="en-GB" dirty="0" err="1" smtClean="0"/>
              <a:t>edchatie</a:t>
            </a:r>
            <a:r>
              <a:rPr lang="en-GB" dirty="0" smtClean="0"/>
              <a:t>?</a:t>
            </a:r>
          </a:p>
          <a:p>
            <a:pPr marL="0" indent="0">
              <a:buNone/>
            </a:pPr>
            <a:r>
              <a:rPr lang="en-GB" dirty="0"/>
              <a:t>	</a:t>
            </a:r>
            <a:r>
              <a:rPr lang="en-GB" dirty="0" smtClean="0"/>
              <a:t>How is this different to how #</a:t>
            </a:r>
            <a:r>
              <a:rPr lang="en-GB" dirty="0" err="1" smtClean="0"/>
              <a:t>ictedu</a:t>
            </a:r>
            <a:r>
              <a:rPr lang="en-GB" dirty="0" smtClean="0"/>
              <a:t> is currently being used?</a:t>
            </a:r>
          </a:p>
          <a:p>
            <a:pPr marL="0" indent="0">
              <a:buNone/>
            </a:pPr>
            <a:endParaRPr lang="en-GB" dirty="0"/>
          </a:p>
          <a:p>
            <a:pPr marL="0" indent="0">
              <a:buNone/>
            </a:pPr>
            <a:endParaRPr lang="en-GB" dirty="0" smtClean="0"/>
          </a:p>
          <a:p>
            <a:pPr marL="0" indent="0">
              <a:buNone/>
            </a:pPr>
            <a:endParaRPr lang="en-GB" dirty="0"/>
          </a:p>
        </p:txBody>
      </p:sp>
      <p:sp>
        <p:nvSpPr>
          <p:cNvPr id="4" name="Slide Number Placeholder 3"/>
          <p:cNvSpPr>
            <a:spLocks noGrp="1"/>
          </p:cNvSpPr>
          <p:nvPr>
            <p:ph type="sldNum" sz="quarter" idx="11"/>
          </p:nvPr>
        </p:nvSpPr>
        <p:spPr/>
        <p:txBody>
          <a:bodyPr/>
          <a:lstStyle/>
          <a:p>
            <a:pPr>
              <a:defRPr/>
            </a:pPr>
            <a:fld id="{51E3EAA0-EC2F-4BF7-9CD5-817B3F70E15A}" type="slidenum">
              <a:rPr lang="en-IE" smtClean="0"/>
              <a:pPr>
                <a:defRPr/>
              </a:pPr>
              <a:t>20</a:t>
            </a:fld>
            <a:endParaRPr lang="en-IE" dirty="0"/>
          </a:p>
        </p:txBody>
      </p:sp>
    </p:spTree>
    <p:extLst>
      <p:ext uri="{BB962C8B-B14F-4D97-AF65-F5344CB8AC3E}">
        <p14:creationId xmlns:p14="http://schemas.microsoft.com/office/powerpoint/2010/main" val="465090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Networking</a:t>
            </a:r>
            <a:endParaRPr lang="en-GB" dirty="0"/>
          </a:p>
        </p:txBody>
      </p:sp>
      <p:sp>
        <p:nvSpPr>
          <p:cNvPr id="3" name="Content Placeholder 2"/>
          <p:cNvSpPr>
            <a:spLocks noGrp="1"/>
          </p:cNvSpPr>
          <p:nvPr>
            <p:ph idx="1"/>
          </p:nvPr>
        </p:nvSpPr>
        <p:spPr/>
        <p:txBody>
          <a:bodyPr/>
          <a:lstStyle/>
          <a:p>
            <a:r>
              <a:rPr lang="en-GB" dirty="0" smtClean="0">
                <a:hlinkClick r:id="rId3"/>
              </a:rPr>
              <a:t>Networking for the networking averse</a:t>
            </a:r>
            <a:endParaRPr lang="en-GB" dirty="0" smtClean="0"/>
          </a:p>
          <a:p>
            <a:endParaRPr lang="en-GB" dirty="0"/>
          </a:p>
        </p:txBody>
      </p:sp>
      <p:sp>
        <p:nvSpPr>
          <p:cNvPr id="4" name="Slide Number Placeholder 3"/>
          <p:cNvSpPr>
            <a:spLocks noGrp="1"/>
          </p:cNvSpPr>
          <p:nvPr>
            <p:ph type="sldNum" sz="quarter" idx="11"/>
          </p:nvPr>
        </p:nvSpPr>
        <p:spPr/>
        <p:txBody>
          <a:bodyPr/>
          <a:lstStyle/>
          <a:p>
            <a:pPr>
              <a:defRPr/>
            </a:pPr>
            <a:fld id="{51E3EAA0-EC2F-4BF7-9CD5-817B3F70E15A}" type="slidenum">
              <a:rPr lang="en-IE" smtClean="0"/>
              <a:pPr>
                <a:defRPr/>
              </a:pPr>
              <a:t>3</a:t>
            </a:fld>
            <a:endParaRPr lang="en-IE"/>
          </a:p>
        </p:txBody>
      </p:sp>
    </p:spTree>
    <p:extLst>
      <p:ext uri="{BB962C8B-B14F-4D97-AF65-F5344CB8AC3E}">
        <p14:creationId xmlns:p14="http://schemas.microsoft.com/office/powerpoint/2010/main" val="172769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6058861" y="0"/>
            <a:ext cx="6133140" cy="6858000"/>
          </a:xfrm>
          <a:prstGeom prst="rect">
            <a:avLst/>
          </a:prstGeom>
          <a:solidFill>
            <a:schemeClr val="bg1">
              <a:alpha val="72000"/>
            </a:schemeClr>
          </a:solidFill>
          <a:ln>
            <a:noFill/>
          </a:ln>
          <a:effectLst>
            <a:outerShdw blurRad="381000" dir="6780000" algn="tl" rotWithShape="0">
              <a:prstClr val="black">
                <a:alpha val="30000"/>
              </a:prstClr>
            </a:outerShdw>
          </a:effectLst>
        </p:spPr>
        <p:txBody>
          <a:bodyPr wrap="square" lIns="0" tIns="0" rIns="0" bIns="0" rtlCol="0">
            <a:noAutofit/>
          </a:bodyPr>
          <a:lstStyle/>
          <a:p>
            <a:pPr defTabSz="914377"/>
            <a:endParaRPr lang="en-US" sz="850" dirty="0">
              <a:solidFill>
                <a:srgbClr val="768489"/>
              </a:solidFill>
            </a:endParaRPr>
          </a:p>
        </p:txBody>
      </p:sp>
      <p:sp>
        <p:nvSpPr>
          <p:cNvPr id="2" name="Title 1"/>
          <p:cNvSpPr>
            <a:spLocks noGrp="1"/>
          </p:cNvSpPr>
          <p:nvPr>
            <p:ph type="title"/>
          </p:nvPr>
        </p:nvSpPr>
        <p:spPr/>
        <p:txBody>
          <a:bodyPr>
            <a:normAutofit fontScale="90000"/>
          </a:bodyPr>
          <a:lstStyle/>
          <a:p>
            <a:r>
              <a:rPr lang="en-US" dirty="0" smtClean="0"/>
              <a:t>Peers Recommend</a:t>
            </a:r>
            <a:r>
              <a:rPr lang="en-US" dirty="0"/>
              <a:t> </a:t>
            </a:r>
            <a:r>
              <a:rPr lang="en-US" dirty="0" smtClean="0"/>
              <a:t>Companies</a:t>
            </a:r>
            <a:br>
              <a:rPr lang="en-US" dirty="0" smtClean="0"/>
            </a:br>
            <a:r>
              <a:rPr lang="en-US" dirty="0" smtClean="0"/>
              <a:t>and Influence Purchasing</a:t>
            </a:r>
            <a:endParaRPr lang="en-US" dirty="0"/>
          </a:p>
        </p:txBody>
      </p:sp>
      <p:sp>
        <p:nvSpPr>
          <p:cNvPr id="4" name="Slide Number Placeholder 3"/>
          <p:cNvSpPr>
            <a:spLocks noGrp="1"/>
          </p:cNvSpPr>
          <p:nvPr>
            <p:ph type="sldNum" sz="quarter" idx="14"/>
          </p:nvPr>
        </p:nvSpPr>
        <p:spPr>
          <a:xfrm>
            <a:off x="11660936" y="6437838"/>
            <a:ext cx="318403" cy="472623"/>
          </a:xfrm>
        </p:spPr>
        <p:txBody>
          <a:bodyPr/>
          <a:lstStyle/>
          <a:p>
            <a:fld id="{BCC4CEDB-9067-4CC6-8430-AA5729AC2E63}" type="slidenum">
              <a:rPr lang="en-US" smtClean="0"/>
              <a:pPr/>
              <a:t>4</a:t>
            </a:fld>
            <a:endParaRPr lang="en-US" dirty="0"/>
          </a:p>
        </p:txBody>
      </p:sp>
      <p:sp>
        <p:nvSpPr>
          <p:cNvPr id="10" name="Text Placeholder 2"/>
          <p:cNvSpPr txBox="1">
            <a:spLocks/>
          </p:cNvSpPr>
          <p:nvPr/>
        </p:nvSpPr>
        <p:spPr>
          <a:xfrm>
            <a:off x="1178966" y="2356834"/>
            <a:ext cx="3894667" cy="547263"/>
          </a:xfrm>
          <a:prstGeom prst="rect">
            <a:avLst/>
          </a:prstGeom>
          <a:noFill/>
          <a:ln>
            <a:noFill/>
          </a:ln>
        </p:spPr>
        <p:txBody>
          <a:bodyPr vert="horz" wrap="square" lIns="0" tIns="0" rIns="0" bIns="0" rtlCol="0" anchor="ctr" anchorCtr="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1600" b="1" i="0" kern="1200" baseline="0">
                <a:solidFill>
                  <a:srgbClr val="223A44"/>
                </a:solidFill>
                <a:latin typeface="+mn-lt"/>
                <a:ea typeface="+mn-ea"/>
                <a:cs typeface="Helvetica Neue Light"/>
              </a:defRPr>
            </a:lvl1pPr>
            <a:lvl2pPr marL="457189" indent="0" algn="l" defTabSz="914377" rtl="0" eaLnBrk="1" latinLnBrk="0" hangingPunct="1">
              <a:lnSpc>
                <a:spcPct val="100000"/>
              </a:lnSpc>
              <a:spcBef>
                <a:spcPts val="0"/>
              </a:spcBef>
              <a:spcAft>
                <a:spcPts val="1200"/>
              </a:spcAft>
              <a:buFont typeface="Arial" panose="020B0604020202020204" pitchFamily="34" charset="0"/>
              <a:buNone/>
              <a:defRPr sz="2000" b="1" i="0" kern="1200" baseline="0">
                <a:solidFill>
                  <a:schemeClr val="tx1"/>
                </a:solidFill>
                <a:latin typeface="+mn-lt"/>
                <a:ea typeface="+mn-ea"/>
                <a:cs typeface="Helvetica Neue Light"/>
              </a:defRPr>
            </a:lvl2pPr>
            <a:lvl3pPr marL="914377" indent="0" algn="l" defTabSz="914377" rtl="0" eaLnBrk="1" latinLnBrk="0" hangingPunct="1">
              <a:lnSpc>
                <a:spcPct val="100000"/>
              </a:lnSpc>
              <a:spcBef>
                <a:spcPts val="0"/>
              </a:spcBef>
              <a:spcAft>
                <a:spcPts val="1200"/>
              </a:spcAft>
              <a:buFont typeface="Arial" panose="020B0604020202020204" pitchFamily="34" charset="0"/>
              <a:buNone/>
              <a:defRPr sz="1867" b="1" i="0" kern="1200" baseline="0">
                <a:solidFill>
                  <a:schemeClr val="tx1"/>
                </a:solidFill>
                <a:latin typeface="+mn-lt"/>
                <a:ea typeface="+mn-ea"/>
                <a:cs typeface="Helvetica Neue Light"/>
              </a:defRPr>
            </a:lvl3pPr>
            <a:lvl4pPr marL="1371566" indent="0" algn="l" defTabSz="914377" rtl="0" eaLnBrk="1" latinLnBrk="0" hangingPunct="1">
              <a:lnSpc>
                <a:spcPct val="100000"/>
              </a:lnSpc>
              <a:spcBef>
                <a:spcPts val="0"/>
              </a:spcBef>
              <a:spcAft>
                <a:spcPts val="1200"/>
              </a:spcAft>
              <a:buFont typeface="Arial" panose="020B0604020202020204" pitchFamily="34" charset="0"/>
              <a:buNone/>
              <a:defRPr sz="1600" b="1" i="0" kern="1200" baseline="0">
                <a:solidFill>
                  <a:schemeClr val="tx1"/>
                </a:solidFill>
                <a:latin typeface="+mn-lt"/>
                <a:ea typeface="+mn-ea"/>
                <a:cs typeface="Helvetica Neue Light"/>
              </a:defRPr>
            </a:lvl4pPr>
            <a:lvl5pPr marL="1828754" indent="0" algn="l" defTabSz="914377" rtl="0" eaLnBrk="1" latinLnBrk="0" hangingPunct="1">
              <a:lnSpc>
                <a:spcPct val="100000"/>
              </a:lnSpc>
              <a:spcBef>
                <a:spcPts val="0"/>
              </a:spcBef>
              <a:spcAft>
                <a:spcPts val="1200"/>
              </a:spcAft>
              <a:buFont typeface="Arial" panose="020B0604020202020204" pitchFamily="34" charset="0"/>
              <a:buNone/>
              <a:defRPr sz="1600" b="1" i="0" kern="1200" baseline="0">
                <a:solidFill>
                  <a:schemeClr val="tx1"/>
                </a:solidFill>
                <a:latin typeface="+mn-lt"/>
                <a:ea typeface="+mn-ea"/>
                <a:cs typeface="Helvetica Neue Light"/>
              </a:defRPr>
            </a:lvl5pPr>
            <a:lvl6pPr marL="2285943"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131"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320"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509"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smtClean="0">
                <a:solidFill>
                  <a:srgbClr val="000000"/>
                </a:solidFill>
                <a:cs typeface="Helvetica Neue Light" charset="0"/>
              </a:rPr>
              <a:t>Actions taken in the last 12 months based on trust</a:t>
            </a:r>
            <a:endParaRPr lang="en-US" sz="1800" dirty="0">
              <a:solidFill>
                <a:srgbClr val="000000"/>
              </a:solidFill>
              <a:cs typeface="Helvetica Neue Light" charset="0"/>
            </a:endParaRPr>
          </a:p>
        </p:txBody>
      </p:sp>
      <p:cxnSp>
        <p:nvCxnSpPr>
          <p:cNvPr id="8" name="Straight Connector 7"/>
          <p:cNvCxnSpPr/>
          <p:nvPr/>
        </p:nvCxnSpPr>
        <p:spPr>
          <a:xfrm flipV="1">
            <a:off x="1118491" y="2977080"/>
            <a:ext cx="3906761" cy="1"/>
          </a:xfrm>
          <a:prstGeom prst="line">
            <a:avLst/>
          </a:prstGeom>
          <a:ln w="4445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194795" y="3532389"/>
            <a:ext cx="2370837" cy="409546"/>
          </a:xfrm>
          <a:prstGeom prst="rect">
            <a:avLst/>
          </a:prstGeom>
          <a:noFill/>
        </p:spPr>
        <p:txBody>
          <a:bodyPr wrap="square" lIns="0" tIns="0" rIns="0" bIns="0" rtlCol="0" anchor="ctr">
            <a:noAutofit/>
          </a:bodyPr>
          <a:lstStyle/>
          <a:p>
            <a:pPr defTabSz="914377"/>
            <a:r>
              <a:rPr lang="en-US" sz="1600" dirty="0">
                <a:solidFill>
                  <a:srgbClr val="000000"/>
                </a:solidFill>
              </a:rPr>
              <a:t>recommended companies to a friend/colleague</a:t>
            </a:r>
          </a:p>
        </p:txBody>
      </p:sp>
      <p:sp>
        <p:nvSpPr>
          <p:cNvPr id="50" name="Oval 49"/>
          <p:cNvSpPr/>
          <p:nvPr/>
        </p:nvSpPr>
        <p:spPr>
          <a:xfrm>
            <a:off x="1262735" y="3313754"/>
            <a:ext cx="798068" cy="798068"/>
          </a:xfrm>
          <a:prstGeom prst="ellipse">
            <a:avLst/>
          </a:prstGeom>
          <a:noFill/>
          <a:ln w="38100" cmpd="sng">
            <a:solidFill>
              <a:schemeClr val="accent1"/>
            </a:solidFill>
          </a:ln>
        </p:spPr>
        <p:txBody>
          <a:bodyPr wrap="square" lIns="0" tIns="0" rIns="0" bIns="0" rtlCol="0" anchor="ctr">
            <a:noAutofit/>
          </a:bodyPr>
          <a:lstStyle/>
          <a:p>
            <a:pPr algn="ctr" defTabSz="914377">
              <a:spcAft>
                <a:spcPts val="600"/>
              </a:spcAft>
            </a:pPr>
            <a:endParaRPr lang="en-US" sz="1100" b="1" dirty="0">
              <a:solidFill>
                <a:srgbClr val="000000"/>
              </a:solidFill>
            </a:endParaRPr>
          </a:p>
        </p:txBody>
      </p:sp>
      <p:sp>
        <p:nvSpPr>
          <p:cNvPr id="51" name="TextBox 50"/>
          <p:cNvSpPr txBox="1"/>
          <p:nvPr/>
        </p:nvSpPr>
        <p:spPr>
          <a:xfrm>
            <a:off x="1352497" y="3531509"/>
            <a:ext cx="618544" cy="356074"/>
          </a:xfrm>
          <a:prstGeom prst="rect">
            <a:avLst/>
          </a:prstGeom>
          <a:noFill/>
        </p:spPr>
        <p:txBody>
          <a:bodyPr wrap="square" lIns="0" tIns="0" rIns="0" bIns="0" rtlCol="0" anchor="t">
            <a:noAutofit/>
          </a:bodyPr>
          <a:lstStyle/>
          <a:p>
            <a:pPr defTabSz="914377"/>
            <a:r>
              <a:rPr lang="en-US" sz="2400" b="1" dirty="0">
                <a:solidFill>
                  <a:srgbClr val="0078FF"/>
                </a:solidFill>
              </a:rPr>
              <a:t>59%</a:t>
            </a:r>
          </a:p>
        </p:txBody>
      </p:sp>
      <p:sp>
        <p:nvSpPr>
          <p:cNvPr id="54" name="Text Placeholder 2"/>
          <p:cNvSpPr txBox="1">
            <a:spLocks/>
          </p:cNvSpPr>
          <p:nvPr/>
        </p:nvSpPr>
        <p:spPr>
          <a:xfrm>
            <a:off x="7180767" y="2502811"/>
            <a:ext cx="3616476" cy="332603"/>
          </a:xfrm>
          <a:prstGeom prst="rect">
            <a:avLst/>
          </a:prstGeom>
          <a:noFill/>
          <a:ln>
            <a:noFill/>
          </a:ln>
        </p:spPr>
        <p:txBody>
          <a:bodyPr vert="horz" wrap="square" lIns="0" tIns="0" rIns="0" bIns="0" rtlCol="0" anchor="ctr" anchorCtr="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1600" b="1" i="0" kern="1200" baseline="0">
                <a:solidFill>
                  <a:srgbClr val="223A44"/>
                </a:solidFill>
                <a:latin typeface="+mn-lt"/>
                <a:ea typeface="+mn-ea"/>
                <a:cs typeface="Helvetica Neue Light"/>
              </a:defRPr>
            </a:lvl1pPr>
            <a:lvl2pPr marL="457189" indent="0" algn="l" defTabSz="914377" rtl="0" eaLnBrk="1" latinLnBrk="0" hangingPunct="1">
              <a:lnSpc>
                <a:spcPct val="100000"/>
              </a:lnSpc>
              <a:spcBef>
                <a:spcPts val="0"/>
              </a:spcBef>
              <a:spcAft>
                <a:spcPts val="1200"/>
              </a:spcAft>
              <a:buFont typeface="Arial" panose="020B0604020202020204" pitchFamily="34" charset="0"/>
              <a:buNone/>
              <a:defRPr sz="2000" b="1" i="0" kern="1200" baseline="0">
                <a:solidFill>
                  <a:schemeClr val="tx1"/>
                </a:solidFill>
                <a:latin typeface="+mn-lt"/>
                <a:ea typeface="+mn-ea"/>
                <a:cs typeface="Helvetica Neue Light"/>
              </a:defRPr>
            </a:lvl2pPr>
            <a:lvl3pPr marL="914377" indent="0" algn="l" defTabSz="914377" rtl="0" eaLnBrk="1" latinLnBrk="0" hangingPunct="1">
              <a:lnSpc>
                <a:spcPct val="100000"/>
              </a:lnSpc>
              <a:spcBef>
                <a:spcPts val="0"/>
              </a:spcBef>
              <a:spcAft>
                <a:spcPts val="1200"/>
              </a:spcAft>
              <a:buFont typeface="Arial" panose="020B0604020202020204" pitchFamily="34" charset="0"/>
              <a:buNone/>
              <a:defRPr sz="1867" b="1" i="0" kern="1200" baseline="0">
                <a:solidFill>
                  <a:schemeClr val="tx1"/>
                </a:solidFill>
                <a:latin typeface="+mn-lt"/>
                <a:ea typeface="+mn-ea"/>
                <a:cs typeface="Helvetica Neue Light"/>
              </a:defRPr>
            </a:lvl3pPr>
            <a:lvl4pPr marL="1371566" indent="0" algn="l" defTabSz="914377" rtl="0" eaLnBrk="1" latinLnBrk="0" hangingPunct="1">
              <a:lnSpc>
                <a:spcPct val="100000"/>
              </a:lnSpc>
              <a:spcBef>
                <a:spcPts val="0"/>
              </a:spcBef>
              <a:spcAft>
                <a:spcPts val="1200"/>
              </a:spcAft>
              <a:buFont typeface="Arial" panose="020B0604020202020204" pitchFamily="34" charset="0"/>
              <a:buNone/>
              <a:defRPr sz="1600" b="1" i="0" kern="1200" baseline="0">
                <a:solidFill>
                  <a:schemeClr val="tx1"/>
                </a:solidFill>
                <a:latin typeface="+mn-lt"/>
                <a:ea typeface="+mn-ea"/>
                <a:cs typeface="Helvetica Neue Light"/>
              </a:defRPr>
            </a:lvl4pPr>
            <a:lvl5pPr marL="1828754" indent="0" algn="l" defTabSz="914377" rtl="0" eaLnBrk="1" latinLnBrk="0" hangingPunct="1">
              <a:lnSpc>
                <a:spcPct val="100000"/>
              </a:lnSpc>
              <a:spcBef>
                <a:spcPts val="0"/>
              </a:spcBef>
              <a:spcAft>
                <a:spcPts val="1200"/>
              </a:spcAft>
              <a:buFont typeface="Arial" panose="020B0604020202020204" pitchFamily="34" charset="0"/>
              <a:buNone/>
              <a:defRPr sz="1600" b="1" i="0" kern="1200" baseline="0">
                <a:solidFill>
                  <a:schemeClr val="tx1"/>
                </a:solidFill>
                <a:latin typeface="+mn-lt"/>
                <a:ea typeface="+mn-ea"/>
                <a:cs typeface="Helvetica Neue Light"/>
              </a:defRPr>
            </a:lvl5pPr>
            <a:lvl6pPr marL="2285943"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131"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320"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509"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a:solidFill>
                  <a:srgbClr val="000000"/>
                </a:solidFill>
                <a:cs typeface="Helvetica Neue Light" charset="0"/>
              </a:rPr>
              <a:t>Impact of conversations about brands with peers</a:t>
            </a:r>
          </a:p>
        </p:txBody>
      </p:sp>
      <p:cxnSp>
        <p:nvCxnSpPr>
          <p:cNvPr id="63" name="Straight Connector 62"/>
          <p:cNvCxnSpPr/>
          <p:nvPr/>
        </p:nvCxnSpPr>
        <p:spPr>
          <a:xfrm>
            <a:off x="7180768" y="3016915"/>
            <a:ext cx="3913632" cy="0"/>
          </a:xfrm>
          <a:prstGeom prst="line">
            <a:avLst/>
          </a:prstGeom>
          <a:ln w="44450" cmpd="sng">
            <a:solidFill>
              <a:srgbClr val="44D62C"/>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257072" y="3518814"/>
            <a:ext cx="2731006" cy="409546"/>
          </a:xfrm>
          <a:prstGeom prst="rect">
            <a:avLst/>
          </a:prstGeom>
          <a:noFill/>
        </p:spPr>
        <p:txBody>
          <a:bodyPr wrap="square" lIns="0" tIns="0" rIns="0" bIns="0" rtlCol="0" anchor="ctr">
            <a:noAutofit/>
          </a:bodyPr>
          <a:lstStyle/>
          <a:p>
            <a:pPr defTabSz="914377"/>
            <a:r>
              <a:rPr lang="en-US" sz="1600" dirty="0">
                <a:solidFill>
                  <a:srgbClr val="000000"/>
                </a:solidFill>
              </a:rPr>
              <a:t>make decisions/overcome concerns/warn me about risks</a:t>
            </a:r>
          </a:p>
        </p:txBody>
      </p:sp>
      <p:sp>
        <p:nvSpPr>
          <p:cNvPr id="66" name="Oval 65"/>
          <p:cNvSpPr/>
          <p:nvPr/>
        </p:nvSpPr>
        <p:spPr>
          <a:xfrm>
            <a:off x="7325012" y="3314634"/>
            <a:ext cx="798068" cy="798068"/>
          </a:xfrm>
          <a:prstGeom prst="ellipse">
            <a:avLst/>
          </a:prstGeom>
          <a:noFill/>
          <a:ln w="38100" cmpd="sng">
            <a:solidFill>
              <a:srgbClr val="44D62C"/>
            </a:solidFill>
          </a:ln>
        </p:spPr>
        <p:txBody>
          <a:bodyPr wrap="square" lIns="0" tIns="0" rIns="0" bIns="0" rtlCol="0" anchor="ctr">
            <a:noAutofit/>
          </a:bodyPr>
          <a:lstStyle/>
          <a:p>
            <a:pPr algn="ctr" defTabSz="914377">
              <a:spcAft>
                <a:spcPts val="600"/>
              </a:spcAft>
            </a:pPr>
            <a:endParaRPr lang="en-US" sz="1100" b="1" dirty="0">
              <a:solidFill>
                <a:srgbClr val="000000"/>
              </a:solidFill>
            </a:endParaRPr>
          </a:p>
        </p:txBody>
      </p:sp>
      <p:sp>
        <p:nvSpPr>
          <p:cNvPr id="67" name="TextBox 66"/>
          <p:cNvSpPr txBox="1"/>
          <p:nvPr/>
        </p:nvSpPr>
        <p:spPr>
          <a:xfrm>
            <a:off x="7414774" y="3532389"/>
            <a:ext cx="618544" cy="356074"/>
          </a:xfrm>
          <a:prstGeom prst="rect">
            <a:avLst/>
          </a:prstGeom>
          <a:noFill/>
        </p:spPr>
        <p:txBody>
          <a:bodyPr wrap="square" lIns="0" tIns="0" rIns="0" bIns="0" rtlCol="0" anchor="t">
            <a:noAutofit/>
          </a:bodyPr>
          <a:lstStyle/>
          <a:p>
            <a:pPr defTabSz="914377"/>
            <a:r>
              <a:rPr lang="en-US" sz="2400" b="1" dirty="0">
                <a:solidFill>
                  <a:srgbClr val="44D62C"/>
                </a:solidFill>
              </a:rPr>
              <a:t>75%</a:t>
            </a:r>
          </a:p>
        </p:txBody>
      </p:sp>
      <p:sp>
        <p:nvSpPr>
          <p:cNvPr id="37" name="Footer Placeholder 2"/>
          <p:cNvSpPr txBox="1">
            <a:spLocks/>
          </p:cNvSpPr>
          <p:nvPr/>
        </p:nvSpPr>
        <p:spPr>
          <a:xfrm>
            <a:off x="7345698" y="4264144"/>
            <a:ext cx="3748702" cy="350455"/>
          </a:xfrm>
          <a:prstGeom prst="rect">
            <a:avLst/>
          </a:prstGeom>
        </p:spPr>
        <p:txBody>
          <a:bodyPr vert="horz" lIns="0" tIns="0" rIns="0" bIns="0" rtlCol="0" anchor="t" anchorCtr="0"/>
          <a:lstStyle>
            <a:defPPr>
              <a:defRPr lang="en-US"/>
            </a:defPPr>
            <a:lvl1pPr marL="0" algn="l" defTabSz="914377" rtl="0" eaLnBrk="1" latinLnBrk="0" hangingPunct="1">
              <a:defRPr sz="900" b="0" i="0" kern="1200">
                <a:solidFill>
                  <a:srgbClr val="768489"/>
                </a:solidFill>
                <a:latin typeface="Helvetica Light"/>
                <a:ea typeface="+mn-ea"/>
                <a:cs typeface="Helvetica Light"/>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a:lstStyle>
          <a:p>
            <a:r>
              <a:rPr lang="en-US" sz="1100" dirty="0" smtClean="0">
                <a:latin typeface="Helvetica Neue Light" charset="0"/>
                <a:cs typeface="Helvetica Neue Light" charset="0"/>
              </a:rPr>
              <a:t>Source: </a:t>
            </a:r>
            <a:r>
              <a:rPr lang="en-US" sz="1100" b="1" dirty="0" smtClean="0">
                <a:latin typeface="Helvetica Neue Light" charset="0"/>
                <a:cs typeface="Helvetica Neue Light" charset="0"/>
              </a:rPr>
              <a:t>2015 Earned Brand </a:t>
            </a:r>
            <a:r>
              <a:rPr lang="en-US" sz="1100" b="1" dirty="0">
                <a:latin typeface="Helvetica Neue Light" charset="0"/>
                <a:cs typeface="Helvetica Neue Light" charset="0"/>
              </a:rPr>
              <a:t>Study </a:t>
            </a:r>
            <a:r>
              <a:rPr lang="en-US" sz="1100" b="1" dirty="0" smtClean="0">
                <a:latin typeface="Helvetica Neue Light" charset="0"/>
                <a:cs typeface="Helvetica Neue Light" charset="0"/>
              </a:rPr>
              <a:t>of </a:t>
            </a:r>
            <a:r>
              <a:rPr lang="en-US" sz="1100" b="1" dirty="0">
                <a:latin typeface="Helvetica Neue Light" charset="0"/>
                <a:cs typeface="Helvetica Neue Light" charset="0"/>
              </a:rPr>
              <a:t>Global Consumers</a:t>
            </a:r>
          </a:p>
        </p:txBody>
      </p:sp>
      <p:sp>
        <p:nvSpPr>
          <p:cNvPr id="41" name="Footer Placeholder 2"/>
          <p:cNvSpPr txBox="1">
            <a:spLocks/>
          </p:cNvSpPr>
          <p:nvPr/>
        </p:nvSpPr>
        <p:spPr>
          <a:xfrm>
            <a:off x="6403740" y="6023429"/>
            <a:ext cx="5155259" cy="472624"/>
          </a:xfrm>
          <a:prstGeom prst="rect">
            <a:avLst/>
          </a:prstGeom>
        </p:spPr>
        <p:txBody>
          <a:bodyPr vert="horz" lIns="0" tIns="0" rIns="0" bIns="0" rtlCol="0" anchor="t" anchorCtr="0"/>
          <a:lstStyle>
            <a:defPPr>
              <a:defRPr lang="en-US"/>
            </a:defPPr>
            <a:lvl1pPr marL="0" algn="l" defTabSz="914377" rtl="0" eaLnBrk="1" latinLnBrk="0" hangingPunct="1">
              <a:defRPr sz="900" b="0" i="0" kern="1200">
                <a:solidFill>
                  <a:srgbClr val="768489"/>
                </a:solidFill>
                <a:latin typeface="Helvetica Light"/>
                <a:ea typeface="+mn-ea"/>
                <a:cs typeface="Helvetica Light"/>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a:lstStyle>
          <a:p>
            <a:r>
              <a:rPr lang="en-US" dirty="0">
                <a:latin typeface="Helvetica Neue Light" charset="0"/>
                <a:cs typeface="Helvetica Neue Light" charset="0"/>
              </a:rPr>
              <a:t>Source: 2015 Earned Brand. Q41: Thinking about the conversations you have online and offline with friends and other people like you about brands, products and services you purchase, what impact do they have on you? [Net of ‘They warn me about the risks,’ ‘They help me make decisions,’ ‘They help me overcome my concerns about the product / service,’ and ‘They help me overcome my concerns about my data being collected / my privacy being </a:t>
            </a:r>
            <a:r>
              <a:rPr lang="en-US" dirty="0" smtClean="0">
                <a:latin typeface="Helvetica Neue Light" charset="0"/>
                <a:cs typeface="Helvetica Neue Light" charset="0"/>
              </a:rPr>
              <a:t>respected.’]</a:t>
            </a:r>
            <a:endParaRPr lang="en-US" dirty="0">
              <a:latin typeface="Helvetica Neue Light" charset="0"/>
              <a:cs typeface="Helvetica Neue Light" charset="0"/>
            </a:endParaRPr>
          </a:p>
          <a:p>
            <a:endParaRPr lang="en-US" dirty="0">
              <a:latin typeface="Helvetica Neue Light" charset="0"/>
              <a:cs typeface="Helvetica Neue Light" charset="0"/>
            </a:endParaRPr>
          </a:p>
          <a:p>
            <a:endParaRPr lang="en-US" dirty="0">
              <a:latin typeface="Helvetica Neue Light" charset="0"/>
              <a:cs typeface="Helvetica Neue Light" charset="0"/>
            </a:endParaRPr>
          </a:p>
        </p:txBody>
      </p:sp>
      <p:cxnSp>
        <p:nvCxnSpPr>
          <p:cNvPr id="33" name="Straight Connector 32"/>
          <p:cNvCxnSpPr/>
          <p:nvPr/>
        </p:nvCxnSpPr>
        <p:spPr>
          <a:xfrm flipH="1">
            <a:off x="-13739" y="5672519"/>
            <a:ext cx="176639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371" y="5672519"/>
            <a:ext cx="1766396"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504614" y="5161490"/>
            <a:ext cx="1352886" cy="538659"/>
            <a:chOff x="10530943" y="495920"/>
            <a:chExt cx="1352886" cy="538659"/>
          </a:xfrm>
        </p:grpSpPr>
        <p:sp>
          <p:nvSpPr>
            <p:cNvPr id="36" name="Text Placeholder 6"/>
            <p:cNvSpPr txBox="1">
              <a:spLocks/>
            </p:cNvSpPr>
            <p:nvPr/>
          </p:nvSpPr>
          <p:spPr>
            <a:xfrm>
              <a:off x="10859191" y="495920"/>
              <a:ext cx="1024638" cy="538659"/>
            </a:xfrm>
            <a:prstGeom prst="rect">
              <a:avLst/>
            </a:prstGeom>
          </p:spPr>
          <p:txBody>
            <a:bodyPr/>
            <a:lstStyle>
              <a:lvl1pPr marL="0" indent="0" algn="l" defTabSz="685800" rtl="0" eaLnBrk="1" latinLnBrk="0" hangingPunct="1">
                <a:lnSpc>
                  <a:spcPct val="100000"/>
                </a:lnSpc>
                <a:spcBef>
                  <a:spcPts val="0"/>
                </a:spcBef>
                <a:spcAft>
                  <a:spcPts val="900"/>
                </a:spcAft>
                <a:buFont typeface="Arial" panose="020B0604020202020204" pitchFamily="34" charset="0"/>
                <a:buNone/>
                <a:defRPr sz="1200" b="0" i="0" kern="1200" baseline="0">
                  <a:solidFill>
                    <a:schemeClr val="tx1"/>
                  </a:solidFill>
                  <a:latin typeface="+mn-lt"/>
                  <a:ea typeface="+mn-ea"/>
                  <a:cs typeface="Helvetica Neue Light"/>
                </a:defRPr>
              </a:lvl1pPr>
              <a:lvl2pPr marL="342900" indent="0" algn="l" defTabSz="685800" rtl="0" eaLnBrk="1" latinLnBrk="0" hangingPunct="1">
                <a:lnSpc>
                  <a:spcPct val="100000"/>
                </a:lnSpc>
                <a:spcBef>
                  <a:spcPts val="0"/>
                </a:spcBef>
                <a:spcAft>
                  <a:spcPts val="900"/>
                </a:spcAft>
                <a:buFont typeface="Arial" panose="020B0604020202020204" pitchFamily="34" charset="0"/>
                <a:buNone/>
                <a:defRPr sz="1200" b="0" i="0" kern="1200" baseline="0">
                  <a:solidFill>
                    <a:schemeClr val="tx1"/>
                  </a:solidFill>
                  <a:latin typeface="+mn-lt"/>
                  <a:ea typeface="+mn-ea"/>
                  <a:cs typeface="Helvetica Neue Light"/>
                </a:defRPr>
              </a:lvl2pPr>
              <a:lvl3pPr marL="685800" indent="0" algn="l" defTabSz="685800" rtl="0" eaLnBrk="1" latinLnBrk="0" hangingPunct="1">
                <a:lnSpc>
                  <a:spcPct val="100000"/>
                </a:lnSpc>
                <a:spcBef>
                  <a:spcPts val="0"/>
                </a:spcBef>
                <a:spcAft>
                  <a:spcPts val="900"/>
                </a:spcAft>
                <a:buFont typeface="Arial" panose="020B0604020202020204" pitchFamily="34" charset="0"/>
                <a:buNone/>
                <a:defRPr sz="1200" b="0" i="0" kern="1200" baseline="0">
                  <a:solidFill>
                    <a:schemeClr val="tx1"/>
                  </a:solidFill>
                  <a:latin typeface="+mn-lt"/>
                  <a:ea typeface="+mn-ea"/>
                  <a:cs typeface="Helvetica Neue Light"/>
                </a:defRPr>
              </a:lvl3pPr>
              <a:lvl4pPr marL="1028700" indent="0" algn="l" defTabSz="685800" rtl="0" eaLnBrk="1" latinLnBrk="0" hangingPunct="1">
                <a:lnSpc>
                  <a:spcPct val="100000"/>
                </a:lnSpc>
                <a:spcBef>
                  <a:spcPts val="0"/>
                </a:spcBef>
                <a:spcAft>
                  <a:spcPts val="900"/>
                </a:spcAft>
                <a:buFont typeface="Arial" panose="020B0604020202020204" pitchFamily="34" charset="0"/>
                <a:buNone/>
                <a:defRPr sz="1200" b="0" i="0" kern="1200" baseline="0">
                  <a:solidFill>
                    <a:schemeClr val="tx1"/>
                  </a:solidFill>
                  <a:latin typeface="+mn-lt"/>
                  <a:ea typeface="+mn-ea"/>
                  <a:cs typeface="Helvetica Neue Light"/>
                </a:defRPr>
              </a:lvl4pPr>
              <a:lvl5pPr marL="1371600" indent="0" algn="l" defTabSz="685800" rtl="0" eaLnBrk="1" latinLnBrk="0" hangingPunct="1">
                <a:lnSpc>
                  <a:spcPct val="100000"/>
                </a:lnSpc>
                <a:spcBef>
                  <a:spcPts val="0"/>
                </a:spcBef>
                <a:spcAft>
                  <a:spcPts val="900"/>
                </a:spcAft>
                <a:buFont typeface="Arial" panose="020B0604020202020204" pitchFamily="34" charset="0"/>
                <a:buNone/>
                <a:defRPr sz="1200" b="0" i="0" kern="1200" baseline="0">
                  <a:solidFill>
                    <a:schemeClr val="tx1"/>
                  </a:solidFill>
                  <a:latin typeface="+mn-lt"/>
                  <a:ea typeface="+mn-ea"/>
                  <a:cs typeface="Helvetica Neue Light"/>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en-US" b="1" dirty="0">
                  <a:solidFill>
                    <a:srgbClr val="000000"/>
                  </a:solidFill>
                  <a:cs typeface="Helvetica Neue Light" charset="0"/>
                </a:rPr>
                <a:t>General </a:t>
              </a:r>
              <a:br>
                <a:rPr lang="en-US" b="1" dirty="0">
                  <a:solidFill>
                    <a:srgbClr val="000000"/>
                  </a:solidFill>
                  <a:cs typeface="Helvetica Neue Light" charset="0"/>
                </a:rPr>
              </a:br>
              <a:r>
                <a:rPr lang="en-US" b="1" dirty="0">
                  <a:solidFill>
                    <a:srgbClr val="000000"/>
                  </a:solidFill>
                  <a:cs typeface="Helvetica Neue Light" charset="0"/>
                </a:rPr>
                <a:t>Population</a:t>
              </a:r>
              <a:endParaRPr lang="en-US" b="1" dirty="0">
                <a:solidFill>
                  <a:prstClr val="white"/>
                </a:solidFill>
                <a:cs typeface="Helvetica Neue Light" charset="0"/>
              </a:endParaRPr>
            </a:p>
          </p:txBody>
        </p:sp>
        <p:grpSp>
          <p:nvGrpSpPr>
            <p:cNvPr id="40" name="Group 39"/>
            <p:cNvGrpSpPr/>
            <p:nvPr/>
          </p:nvGrpSpPr>
          <p:grpSpPr>
            <a:xfrm>
              <a:off x="10530943" y="622172"/>
              <a:ext cx="277794" cy="239478"/>
              <a:chOff x="5176430" y="3610648"/>
              <a:chExt cx="277794" cy="239478"/>
            </a:xfrm>
          </p:grpSpPr>
          <p:grpSp>
            <p:nvGrpSpPr>
              <p:cNvPr id="42" name="Group 41"/>
              <p:cNvGrpSpPr/>
              <p:nvPr/>
            </p:nvGrpSpPr>
            <p:grpSpPr>
              <a:xfrm>
                <a:off x="5176430" y="3610648"/>
                <a:ext cx="277794" cy="239478"/>
                <a:chOff x="2584620" y="4533939"/>
                <a:chExt cx="999073" cy="861270"/>
              </a:xfrm>
            </p:grpSpPr>
            <p:sp>
              <p:nvSpPr>
                <p:cNvPr id="44" name="Isosceles Triangle 72"/>
                <p:cNvSpPr/>
                <p:nvPr/>
              </p:nvSpPr>
              <p:spPr>
                <a:xfrm>
                  <a:off x="2584620" y="4533939"/>
                  <a:ext cx="999073" cy="861270"/>
                </a:xfrm>
                <a:prstGeom prst="triangle">
                  <a:avLst/>
                </a:prstGeom>
                <a:solidFill>
                  <a:schemeClr val="tx1"/>
                </a:solidFill>
                <a:ln>
                  <a:solidFill>
                    <a:schemeClr val="tx1"/>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377">
                    <a:spcAft>
                      <a:spcPts val="600"/>
                    </a:spcAft>
                  </a:pPr>
                  <a:endParaRPr lang="en-US" sz="1000" b="1" dirty="0">
                    <a:solidFill>
                      <a:srgbClr val="000000"/>
                    </a:solidFill>
                  </a:endParaRPr>
                </a:p>
              </p:txBody>
            </p:sp>
            <p:sp>
              <p:nvSpPr>
                <p:cNvPr id="45" name="Isosceles Triangle 73"/>
                <p:cNvSpPr/>
                <p:nvPr/>
              </p:nvSpPr>
              <p:spPr>
                <a:xfrm>
                  <a:off x="2924990" y="4533939"/>
                  <a:ext cx="318332" cy="274424"/>
                </a:xfrm>
                <a:prstGeom prst="triangle">
                  <a:avLst/>
                </a:prstGeom>
                <a:solidFill>
                  <a:schemeClr val="tx1"/>
                </a:solidFill>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377">
                    <a:spcAft>
                      <a:spcPts val="600"/>
                    </a:spcAft>
                  </a:pPr>
                  <a:endParaRPr lang="en-US" sz="1000" b="1" dirty="0">
                    <a:solidFill>
                      <a:srgbClr val="000000"/>
                    </a:solidFill>
                  </a:endParaRPr>
                </a:p>
              </p:txBody>
            </p:sp>
          </p:grpSp>
          <p:cxnSp>
            <p:nvCxnSpPr>
              <p:cNvPr id="43" name="Straight Connector 42"/>
              <p:cNvCxnSpPr/>
              <p:nvPr/>
            </p:nvCxnSpPr>
            <p:spPr>
              <a:xfrm flipV="1">
                <a:off x="5261927" y="3686952"/>
                <a:ext cx="106800" cy="0"/>
              </a:xfrm>
              <a:prstGeom prst="line">
                <a:avLst/>
              </a:prstGeom>
              <a:ln w="6350" cmpd="sng">
                <a:solidFill>
                  <a:schemeClr val="bg2"/>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3345834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val 42"/>
          <p:cNvSpPr/>
          <p:nvPr/>
        </p:nvSpPr>
        <p:spPr>
          <a:xfrm>
            <a:off x="10224910" y="2675529"/>
            <a:ext cx="428355" cy="435894"/>
          </a:xfrm>
          <a:prstGeom prst="ellipse">
            <a:avLst/>
          </a:prstGeom>
          <a:solidFill>
            <a:schemeClr val="bg1">
              <a:alpha val="52000"/>
            </a:schemeClr>
          </a:solidFill>
          <a:ln w="28575" cmpd="sng">
            <a:solidFill>
              <a:schemeClr val="accent1"/>
            </a:solidFill>
          </a:ln>
        </p:spPr>
        <p:txBody>
          <a:bodyPr wrap="square" lIns="0" tIns="0" rIns="0" bIns="0" rtlCol="0" anchor="ctr">
            <a:noAutofit/>
          </a:bodyPr>
          <a:lstStyle/>
          <a:p>
            <a:pPr algn="ctr">
              <a:spcAft>
                <a:spcPts val="600"/>
              </a:spcAft>
            </a:pPr>
            <a:endParaRPr lang="en-US" sz="1200" b="1" dirty="0" smtClean="0"/>
          </a:p>
        </p:txBody>
      </p:sp>
      <p:sp>
        <p:nvSpPr>
          <p:cNvPr id="45" name="Oval 44"/>
          <p:cNvSpPr/>
          <p:nvPr/>
        </p:nvSpPr>
        <p:spPr>
          <a:xfrm>
            <a:off x="9024539" y="3268271"/>
            <a:ext cx="428355" cy="435894"/>
          </a:xfrm>
          <a:prstGeom prst="ellipse">
            <a:avLst/>
          </a:prstGeom>
          <a:solidFill>
            <a:srgbClr val="FFFFFF">
              <a:alpha val="54000"/>
            </a:srgbClr>
          </a:solidFill>
          <a:ln w="28575" cmpd="sng">
            <a:solidFill>
              <a:schemeClr val="accent1"/>
            </a:solidFill>
          </a:ln>
        </p:spPr>
        <p:txBody>
          <a:bodyPr wrap="square" lIns="0" tIns="0" rIns="0" bIns="0" rtlCol="0" anchor="ctr">
            <a:noAutofit/>
          </a:bodyPr>
          <a:lstStyle/>
          <a:p>
            <a:pPr algn="ctr">
              <a:spcAft>
                <a:spcPts val="600"/>
              </a:spcAft>
            </a:pPr>
            <a:endParaRPr lang="en-US" sz="1200" b="1" dirty="0" smtClean="0"/>
          </a:p>
        </p:txBody>
      </p:sp>
      <p:graphicFrame>
        <p:nvGraphicFramePr>
          <p:cNvPr id="47" name="Chart 46"/>
          <p:cNvGraphicFramePr/>
          <p:nvPr>
            <p:extLst/>
          </p:nvPr>
        </p:nvGraphicFramePr>
        <p:xfrm>
          <a:off x="499208" y="1814782"/>
          <a:ext cx="5650188" cy="3931402"/>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normAutofit fontScale="90000"/>
          </a:bodyPr>
          <a:lstStyle/>
          <a:p>
            <a:r>
              <a:rPr lang="en-US" dirty="0" smtClean="0"/>
              <a:t>Trust Matters</a:t>
            </a:r>
            <a:endParaRPr lang="en-US" dirty="0"/>
          </a:p>
        </p:txBody>
      </p:sp>
      <p:sp>
        <p:nvSpPr>
          <p:cNvPr id="4" name="Slide Number Placeholder 3"/>
          <p:cNvSpPr>
            <a:spLocks noGrp="1"/>
          </p:cNvSpPr>
          <p:nvPr>
            <p:ph type="sldNum" sz="quarter" idx="11"/>
          </p:nvPr>
        </p:nvSpPr>
        <p:spPr/>
        <p:txBody>
          <a:bodyPr/>
          <a:lstStyle/>
          <a:p>
            <a:fld id="{BCC4CEDB-9067-4CC6-8430-AA5729AC2E63}" type="slidenum">
              <a:rPr lang="en-US" smtClean="0"/>
              <a:pPr/>
              <a:t>5</a:t>
            </a:fld>
            <a:endParaRPr lang="en-US" dirty="0"/>
          </a:p>
        </p:txBody>
      </p:sp>
      <p:sp>
        <p:nvSpPr>
          <p:cNvPr id="5" name="Text Placeholder 4"/>
          <p:cNvSpPr>
            <a:spLocks noGrp="1"/>
          </p:cNvSpPr>
          <p:nvPr>
            <p:ph type="body" sz="quarter" idx="12"/>
          </p:nvPr>
        </p:nvSpPr>
        <p:spPr/>
        <p:txBody>
          <a:bodyPr/>
          <a:lstStyle/>
          <a:p>
            <a:r>
              <a:rPr lang="en-US" dirty="0" smtClean="0"/>
              <a:t>Percent who engage in each behavior based on trust</a:t>
            </a:r>
            <a:endParaRPr lang="en-US" dirty="0"/>
          </a:p>
        </p:txBody>
      </p:sp>
      <p:graphicFrame>
        <p:nvGraphicFramePr>
          <p:cNvPr id="3" name="Chart 2"/>
          <p:cNvGraphicFramePr/>
          <p:nvPr>
            <p:extLst/>
          </p:nvPr>
        </p:nvGraphicFramePr>
        <p:xfrm>
          <a:off x="6100072" y="1814782"/>
          <a:ext cx="5650188" cy="3931402"/>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p:cNvSpPr txBox="1"/>
          <p:nvPr/>
        </p:nvSpPr>
        <p:spPr>
          <a:xfrm>
            <a:off x="2425479" y="1681136"/>
            <a:ext cx="3565079" cy="246221"/>
          </a:xfrm>
          <a:prstGeom prst="rect">
            <a:avLst/>
          </a:prstGeom>
          <a:noFill/>
        </p:spPr>
        <p:txBody>
          <a:bodyPr wrap="none" lIns="0" tIns="0" rIns="0" bIns="0" rtlCol="0">
            <a:spAutoFit/>
          </a:bodyPr>
          <a:lstStyle/>
          <a:p>
            <a:r>
              <a:rPr lang="en-US" sz="1600" b="1" dirty="0" smtClean="0"/>
              <a:t>Behaviors for Distrusted Companies</a:t>
            </a:r>
          </a:p>
        </p:txBody>
      </p:sp>
      <p:sp>
        <p:nvSpPr>
          <p:cNvPr id="16" name="TextBox 15"/>
          <p:cNvSpPr txBox="1"/>
          <p:nvPr/>
        </p:nvSpPr>
        <p:spPr>
          <a:xfrm>
            <a:off x="6255382" y="1681136"/>
            <a:ext cx="3283852" cy="246221"/>
          </a:xfrm>
          <a:prstGeom prst="rect">
            <a:avLst/>
          </a:prstGeom>
          <a:noFill/>
        </p:spPr>
        <p:txBody>
          <a:bodyPr wrap="none" lIns="0" tIns="0" rIns="0" bIns="0" rtlCol="0">
            <a:spAutoFit/>
          </a:bodyPr>
          <a:lstStyle/>
          <a:p>
            <a:r>
              <a:rPr lang="en-US" sz="1600" b="1" dirty="0" smtClean="0"/>
              <a:t>Behaviors for </a:t>
            </a:r>
            <a:r>
              <a:rPr lang="en-US" sz="1600" b="1" dirty="0"/>
              <a:t>T</a:t>
            </a:r>
            <a:r>
              <a:rPr lang="en-US" sz="1600" b="1" dirty="0" smtClean="0"/>
              <a:t>rusted Companies</a:t>
            </a:r>
          </a:p>
        </p:txBody>
      </p:sp>
      <p:sp>
        <p:nvSpPr>
          <p:cNvPr id="23" name="TextBox 22"/>
          <p:cNvSpPr txBox="1"/>
          <p:nvPr/>
        </p:nvSpPr>
        <p:spPr>
          <a:xfrm>
            <a:off x="3612365" y="2173960"/>
            <a:ext cx="2275262" cy="184666"/>
          </a:xfrm>
          <a:prstGeom prst="rect">
            <a:avLst/>
          </a:prstGeom>
          <a:noFill/>
        </p:spPr>
        <p:txBody>
          <a:bodyPr wrap="none" lIns="0" tIns="0" rIns="0" bIns="0" rtlCol="0">
            <a:spAutoFit/>
          </a:bodyPr>
          <a:lstStyle/>
          <a:p>
            <a:pPr algn="r"/>
            <a:r>
              <a:rPr lang="en-US" sz="1200" dirty="0" smtClean="0">
                <a:solidFill>
                  <a:schemeClr val="bg2"/>
                </a:solidFill>
              </a:rPr>
              <a:t>Refused to buy products/services</a:t>
            </a:r>
          </a:p>
        </p:txBody>
      </p:sp>
      <p:sp>
        <p:nvSpPr>
          <p:cNvPr id="24" name="TextBox 23"/>
          <p:cNvSpPr txBox="1"/>
          <p:nvPr/>
        </p:nvSpPr>
        <p:spPr>
          <a:xfrm>
            <a:off x="4473778" y="2775940"/>
            <a:ext cx="1413849" cy="184666"/>
          </a:xfrm>
          <a:prstGeom prst="rect">
            <a:avLst/>
          </a:prstGeom>
          <a:noFill/>
        </p:spPr>
        <p:txBody>
          <a:bodyPr wrap="none" lIns="0" tIns="0" rIns="0" bIns="0" rtlCol="0">
            <a:spAutoFit/>
          </a:bodyPr>
          <a:lstStyle/>
          <a:p>
            <a:pPr algn="r"/>
            <a:r>
              <a:rPr lang="en-US" sz="1200" dirty="0" smtClean="0">
                <a:solidFill>
                  <a:schemeClr val="bg2"/>
                </a:solidFill>
              </a:rPr>
              <a:t>Criticized companies</a:t>
            </a:r>
          </a:p>
        </p:txBody>
      </p:sp>
      <p:sp>
        <p:nvSpPr>
          <p:cNvPr id="25" name="TextBox 24"/>
          <p:cNvSpPr txBox="1"/>
          <p:nvPr/>
        </p:nvSpPr>
        <p:spPr>
          <a:xfrm>
            <a:off x="4159589" y="3377920"/>
            <a:ext cx="1728038" cy="184666"/>
          </a:xfrm>
          <a:prstGeom prst="rect">
            <a:avLst/>
          </a:prstGeom>
          <a:noFill/>
        </p:spPr>
        <p:txBody>
          <a:bodyPr wrap="none" lIns="0" tIns="0" rIns="0" bIns="0" rtlCol="0">
            <a:spAutoFit/>
          </a:bodyPr>
          <a:lstStyle/>
          <a:p>
            <a:pPr algn="r"/>
            <a:r>
              <a:rPr lang="en-US" sz="1200" dirty="0" smtClean="0">
                <a:solidFill>
                  <a:schemeClr val="bg2"/>
                </a:solidFill>
              </a:rPr>
              <a:t>Shared negative </a:t>
            </a:r>
            <a:r>
              <a:rPr lang="en-US" sz="1200" dirty="0">
                <a:solidFill>
                  <a:schemeClr val="bg2"/>
                </a:solidFill>
              </a:rPr>
              <a:t>o</a:t>
            </a:r>
            <a:r>
              <a:rPr lang="en-US" sz="1200" dirty="0" smtClean="0">
                <a:solidFill>
                  <a:schemeClr val="bg2"/>
                </a:solidFill>
              </a:rPr>
              <a:t>pinions</a:t>
            </a:r>
          </a:p>
        </p:txBody>
      </p:sp>
      <p:sp>
        <p:nvSpPr>
          <p:cNvPr id="26" name="TextBox 25"/>
          <p:cNvSpPr txBox="1"/>
          <p:nvPr/>
        </p:nvSpPr>
        <p:spPr>
          <a:xfrm>
            <a:off x="4399314" y="3979900"/>
            <a:ext cx="1488313" cy="184666"/>
          </a:xfrm>
          <a:prstGeom prst="rect">
            <a:avLst/>
          </a:prstGeom>
          <a:noFill/>
        </p:spPr>
        <p:txBody>
          <a:bodyPr wrap="none" lIns="0" tIns="0" rIns="0" bIns="0" rtlCol="0">
            <a:spAutoFit/>
          </a:bodyPr>
          <a:lstStyle/>
          <a:p>
            <a:pPr algn="r"/>
            <a:r>
              <a:rPr lang="en-US" sz="1200" dirty="0" smtClean="0">
                <a:solidFill>
                  <a:schemeClr val="bg2"/>
                </a:solidFill>
              </a:rPr>
              <a:t>Disagreed with others</a:t>
            </a:r>
          </a:p>
        </p:txBody>
      </p:sp>
      <p:sp>
        <p:nvSpPr>
          <p:cNvPr id="27" name="TextBox 26"/>
          <p:cNvSpPr txBox="1"/>
          <p:nvPr/>
        </p:nvSpPr>
        <p:spPr>
          <a:xfrm>
            <a:off x="4266991" y="4581880"/>
            <a:ext cx="1620636" cy="184666"/>
          </a:xfrm>
          <a:prstGeom prst="rect">
            <a:avLst/>
          </a:prstGeom>
          <a:noFill/>
        </p:spPr>
        <p:txBody>
          <a:bodyPr wrap="none" lIns="0" tIns="0" rIns="0" bIns="0" rtlCol="0">
            <a:spAutoFit/>
          </a:bodyPr>
          <a:lstStyle/>
          <a:p>
            <a:pPr algn="r"/>
            <a:r>
              <a:rPr lang="en-US" sz="1200" dirty="0" smtClean="0">
                <a:solidFill>
                  <a:schemeClr val="bg2"/>
                </a:solidFill>
              </a:rPr>
              <a:t>Paid more than wanted </a:t>
            </a:r>
          </a:p>
        </p:txBody>
      </p:sp>
      <p:sp>
        <p:nvSpPr>
          <p:cNvPr id="28" name="TextBox 27"/>
          <p:cNvSpPr txBox="1"/>
          <p:nvPr/>
        </p:nvSpPr>
        <p:spPr>
          <a:xfrm>
            <a:off x="5078110" y="5183860"/>
            <a:ext cx="809517" cy="184666"/>
          </a:xfrm>
          <a:prstGeom prst="rect">
            <a:avLst/>
          </a:prstGeom>
          <a:noFill/>
        </p:spPr>
        <p:txBody>
          <a:bodyPr wrap="none" lIns="0" tIns="0" rIns="0" bIns="0" rtlCol="0">
            <a:spAutoFit/>
          </a:bodyPr>
          <a:lstStyle/>
          <a:p>
            <a:pPr algn="r"/>
            <a:r>
              <a:rPr lang="en-US" sz="1200" dirty="0" smtClean="0">
                <a:solidFill>
                  <a:schemeClr val="bg2"/>
                </a:solidFill>
              </a:rPr>
              <a:t>Sold shares</a:t>
            </a:r>
          </a:p>
        </p:txBody>
      </p:sp>
      <p:sp>
        <p:nvSpPr>
          <p:cNvPr id="31" name="TextBox 30"/>
          <p:cNvSpPr txBox="1"/>
          <p:nvPr/>
        </p:nvSpPr>
        <p:spPr>
          <a:xfrm>
            <a:off x="6366446" y="2173960"/>
            <a:ext cx="2146922" cy="184666"/>
          </a:xfrm>
          <a:prstGeom prst="rect">
            <a:avLst/>
          </a:prstGeom>
          <a:noFill/>
        </p:spPr>
        <p:txBody>
          <a:bodyPr wrap="none" lIns="0" tIns="0" rIns="0" bIns="0" rtlCol="0">
            <a:spAutoFit/>
          </a:bodyPr>
          <a:lstStyle/>
          <a:p>
            <a:r>
              <a:rPr lang="en-US" sz="1200" dirty="0" smtClean="0">
                <a:solidFill>
                  <a:schemeClr val="bg2"/>
                </a:solidFill>
              </a:rPr>
              <a:t>Chose to buy products/services</a:t>
            </a:r>
          </a:p>
        </p:txBody>
      </p:sp>
      <p:sp>
        <p:nvSpPr>
          <p:cNvPr id="32" name="TextBox 31"/>
          <p:cNvSpPr txBox="1"/>
          <p:nvPr/>
        </p:nvSpPr>
        <p:spPr>
          <a:xfrm>
            <a:off x="6366446" y="2775940"/>
            <a:ext cx="2857152" cy="184666"/>
          </a:xfrm>
          <a:prstGeom prst="rect">
            <a:avLst/>
          </a:prstGeom>
          <a:noFill/>
        </p:spPr>
        <p:txBody>
          <a:bodyPr wrap="none" lIns="0" tIns="0" rIns="0" bIns="0" rtlCol="0">
            <a:spAutoFit/>
          </a:bodyPr>
          <a:lstStyle/>
          <a:p>
            <a:r>
              <a:rPr lang="en-US" sz="1200" dirty="0" smtClean="0">
                <a:solidFill>
                  <a:schemeClr val="bg2"/>
                </a:solidFill>
              </a:rPr>
              <a:t>Recommended them to a friend/colleague</a:t>
            </a:r>
          </a:p>
        </p:txBody>
      </p:sp>
      <p:sp>
        <p:nvSpPr>
          <p:cNvPr id="33" name="TextBox 32"/>
          <p:cNvSpPr txBox="1"/>
          <p:nvPr/>
        </p:nvSpPr>
        <p:spPr>
          <a:xfrm>
            <a:off x="6366446" y="3377920"/>
            <a:ext cx="2119170" cy="184666"/>
          </a:xfrm>
          <a:prstGeom prst="rect">
            <a:avLst/>
          </a:prstGeom>
          <a:noFill/>
        </p:spPr>
        <p:txBody>
          <a:bodyPr wrap="none" lIns="0" tIns="0" rIns="0" bIns="0" rtlCol="0">
            <a:spAutoFit/>
          </a:bodyPr>
          <a:lstStyle/>
          <a:p>
            <a:r>
              <a:rPr lang="en-US" sz="1200" dirty="0" smtClean="0">
                <a:solidFill>
                  <a:schemeClr val="bg2"/>
                </a:solidFill>
              </a:rPr>
              <a:t>Shared positive </a:t>
            </a:r>
            <a:r>
              <a:rPr lang="en-US" sz="1200" dirty="0">
                <a:solidFill>
                  <a:schemeClr val="bg2"/>
                </a:solidFill>
              </a:rPr>
              <a:t>o</a:t>
            </a:r>
            <a:r>
              <a:rPr lang="en-US" sz="1200" dirty="0" smtClean="0">
                <a:solidFill>
                  <a:schemeClr val="bg2"/>
                </a:solidFill>
              </a:rPr>
              <a:t>pinions </a:t>
            </a:r>
            <a:r>
              <a:rPr lang="en-US" sz="1200" dirty="0">
                <a:solidFill>
                  <a:schemeClr val="bg2"/>
                </a:solidFill>
              </a:rPr>
              <a:t>o</a:t>
            </a:r>
            <a:r>
              <a:rPr lang="en-US" sz="1200" dirty="0" smtClean="0">
                <a:solidFill>
                  <a:schemeClr val="bg2"/>
                </a:solidFill>
              </a:rPr>
              <a:t>nline</a:t>
            </a:r>
          </a:p>
        </p:txBody>
      </p:sp>
      <p:sp>
        <p:nvSpPr>
          <p:cNvPr id="34" name="TextBox 33"/>
          <p:cNvSpPr txBox="1"/>
          <p:nvPr/>
        </p:nvSpPr>
        <p:spPr>
          <a:xfrm>
            <a:off x="6366446" y="3979900"/>
            <a:ext cx="1328890" cy="184666"/>
          </a:xfrm>
          <a:prstGeom prst="rect">
            <a:avLst/>
          </a:prstGeom>
          <a:noFill/>
        </p:spPr>
        <p:txBody>
          <a:bodyPr wrap="none" lIns="0" tIns="0" rIns="0" bIns="0" rtlCol="0">
            <a:spAutoFit/>
          </a:bodyPr>
          <a:lstStyle/>
          <a:p>
            <a:r>
              <a:rPr lang="en-US" sz="1200" dirty="0" smtClean="0">
                <a:solidFill>
                  <a:schemeClr val="bg2"/>
                </a:solidFill>
              </a:rPr>
              <a:t>Defended company</a:t>
            </a:r>
          </a:p>
        </p:txBody>
      </p:sp>
      <p:sp>
        <p:nvSpPr>
          <p:cNvPr id="35" name="TextBox 34"/>
          <p:cNvSpPr txBox="1"/>
          <p:nvPr/>
        </p:nvSpPr>
        <p:spPr>
          <a:xfrm>
            <a:off x="6366446" y="4581880"/>
            <a:ext cx="698909" cy="184666"/>
          </a:xfrm>
          <a:prstGeom prst="rect">
            <a:avLst/>
          </a:prstGeom>
          <a:noFill/>
        </p:spPr>
        <p:txBody>
          <a:bodyPr wrap="none" lIns="0" tIns="0" rIns="0" bIns="0" rtlCol="0">
            <a:spAutoFit/>
          </a:bodyPr>
          <a:lstStyle/>
          <a:p>
            <a:r>
              <a:rPr lang="en-US" sz="1200" dirty="0" smtClean="0">
                <a:solidFill>
                  <a:schemeClr val="bg2"/>
                </a:solidFill>
              </a:rPr>
              <a:t>Paid more</a:t>
            </a:r>
          </a:p>
        </p:txBody>
      </p:sp>
      <p:sp>
        <p:nvSpPr>
          <p:cNvPr id="36" name="TextBox 35"/>
          <p:cNvSpPr txBox="1"/>
          <p:nvPr/>
        </p:nvSpPr>
        <p:spPr>
          <a:xfrm>
            <a:off x="6366446" y="5183860"/>
            <a:ext cx="989053" cy="184666"/>
          </a:xfrm>
          <a:prstGeom prst="rect">
            <a:avLst/>
          </a:prstGeom>
          <a:noFill/>
        </p:spPr>
        <p:txBody>
          <a:bodyPr wrap="none" lIns="0" tIns="0" rIns="0" bIns="0" rtlCol="0">
            <a:spAutoFit/>
          </a:bodyPr>
          <a:lstStyle/>
          <a:p>
            <a:r>
              <a:rPr lang="en-US" sz="1200" dirty="0" smtClean="0">
                <a:solidFill>
                  <a:schemeClr val="bg2"/>
                </a:solidFill>
              </a:rPr>
              <a:t>Bought shares</a:t>
            </a:r>
          </a:p>
        </p:txBody>
      </p:sp>
      <p:cxnSp>
        <p:nvCxnSpPr>
          <p:cNvPr id="73" name="Straight Connector 72"/>
          <p:cNvCxnSpPr/>
          <p:nvPr/>
        </p:nvCxnSpPr>
        <p:spPr>
          <a:xfrm flipH="1">
            <a:off x="10413630" y="405389"/>
            <a:ext cx="176639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a:off x="10426998" y="405389"/>
            <a:ext cx="1766396"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10530943" y="495920"/>
            <a:ext cx="1352886" cy="538659"/>
            <a:chOff x="10530943" y="495920"/>
            <a:chExt cx="1352886" cy="538659"/>
          </a:xfrm>
        </p:grpSpPr>
        <p:sp>
          <p:nvSpPr>
            <p:cNvPr id="76" name="Text Placeholder 6"/>
            <p:cNvSpPr txBox="1">
              <a:spLocks/>
            </p:cNvSpPr>
            <p:nvPr/>
          </p:nvSpPr>
          <p:spPr>
            <a:xfrm>
              <a:off x="10859191" y="495920"/>
              <a:ext cx="1024638" cy="538659"/>
            </a:xfrm>
            <a:prstGeom prst="rect">
              <a:avLst/>
            </a:prstGeom>
          </p:spPr>
          <p:txBody>
            <a:bodyPr/>
            <a:lstStyle>
              <a:lvl1pPr marL="0" indent="0" algn="l" defTabSz="685800" rtl="0" eaLnBrk="1" latinLnBrk="0" hangingPunct="1">
                <a:lnSpc>
                  <a:spcPct val="100000"/>
                </a:lnSpc>
                <a:spcBef>
                  <a:spcPts val="0"/>
                </a:spcBef>
                <a:spcAft>
                  <a:spcPts val="900"/>
                </a:spcAft>
                <a:buFont typeface="Arial" panose="020B0604020202020204" pitchFamily="34" charset="0"/>
                <a:buNone/>
                <a:defRPr sz="1200" b="0" i="0" kern="1200" baseline="0">
                  <a:solidFill>
                    <a:schemeClr val="tx1"/>
                  </a:solidFill>
                  <a:latin typeface="+mn-lt"/>
                  <a:ea typeface="+mn-ea"/>
                  <a:cs typeface="Helvetica Neue Light"/>
                </a:defRPr>
              </a:lvl1pPr>
              <a:lvl2pPr marL="342900" indent="0" algn="l" defTabSz="685800" rtl="0" eaLnBrk="1" latinLnBrk="0" hangingPunct="1">
                <a:lnSpc>
                  <a:spcPct val="100000"/>
                </a:lnSpc>
                <a:spcBef>
                  <a:spcPts val="0"/>
                </a:spcBef>
                <a:spcAft>
                  <a:spcPts val="900"/>
                </a:spcAft>
                <a:buFont typeface="Arial" panose="020B0604020202020204" pitchFamily="34" charset="0"/>
                <a:buNone/>
                <a:defRPr sz="1200" b="0" i="0" kern="1200" baseline="0">
                  <a:solidFill>
                    <a:schemeClr val="tx1"/>
                  </a:solidFill>
                  <a:latin typeface="+mn-lt"/>
                  <a:ea typeface="+mn-ea"/>
                  <a:cs typeface="Helvetica Neue Light"/>
                </a:defRPr>
              </a:lvl2pPr>
              <a:lvl3pPr marL="685800" indent="0" algn="l" defTabSz="685800" rtl="0" eaLnBrk="1" latinLnBrk="0" hangingPunct="1">
                <a:lnSpc>
                  <a:spcPct val="100000"/>
                </a:lnSpc>
                <a:spcBef>
                  <a:spcPts val="0"/>
                </a:spcBef>
                <a:spcAft>
                  <a:spcPts val="900"/>
                </a:spcAft>
                <a:buFont typeface="Arial" panose="020B0604020202020204" pitchFamily="34" charset="0"/>
                <a:buNone/>
                <a:defRPr sz="1200" b="0" i="0" kern="1200" baseline="0">
                  <a:solidFill>
                    <a:schemeClr val="tx1"/>
                  </a:solidFill>
                  <a:latin typeface="+mn-lt"/>
                  <a:ea typeface="+mn-ea"/>
                  <a:cs typeface="Helvetica Neue Light"/>
                </a:defRPr>
              </a:lvl3pPr>
              <a:lvl4pPr marL="1028700" indent="0" algn="l" defTabSz="685800" rtl="0" eaLnBrk="1" latinLnBrk="0" hangingPunct="1">
                <a:lnSpc>
                  <a:spcPct val="100000"/>
                </a:lnSpc>
                <a:spcBef>
                  <a:spcPts val="0"/>
                </a:spcBef>
                <a:spcAft>
                  <a:spcPts val="900"/>
                </a:spcAft>
                <a:buFont typeface="Arial" panose="020B0604020202020204" pitchFamily="34" charset="0"/>
                <a:buNone/>
                <a:defRPr sz="1200" b="0" i="0" kern="1200" baseline="0">
                  <a:solidFill>
                    <a:schemeClr val="tx1"/>
                  </a:solidFill>
                  <a:latin typeface="+mn-lt"/>
                  <a:ea typeface="+mn-ea"/>
                  <a:cs typeface="Helvetica Neue Light"/>
                </a:defRPr>
              </a:lvl4pPr>
              <a:lvl5pPr marL="1371600" indent="0" algn="l" defTabSz="685800" rtl="0" eaLnBrk="1" latinLnBrk="0" hangingPunct="1">
                <a:lnSpc>
                  <a:spcPct val="100000"/>
                </a:lnSpc>
                <a:spcBef>
                  <a:spcPts val="0"/>
                </a:spcBef>
                <a:spcAft>
                  <a:spcPts val="900"/>
                </a:spcAft>
                <a:buFont typeface="Arial" panose="020B0604020202020204" pitchFamily="34" charset="0"/>
                <a:buNone/>
                <a:defRPr sz="1200" b="0" i="0" kern="1200" baseline="0">
                  <a:solidFill>
                    <a:schemeClr val="tx1"/>
                  </a:solidFill>
                  <a:latin typeface="+mn-lt"/>
                  <a:ea typeface="+mn-ea"/>
                  <a:cs typeface="Helvetica Neue Light"/>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en-US" b="1" dirty="0">
                  <a:solidFill>
                    <a:srgbClr val="000000"/>
                  </a:solidFill>
                  <a:cs typeface="Helvetica Neue Light" charset="0"/>
                </a:rPr>
                <a:t>General </a:t>
              </a:r>
              <a:br>
                <a:rPr lang="en-US" b="1" dirty="0">
                  <a:solidFill>
                    <a:srgbClr val="000000"/>
                  </a:solidFill>
                  <a:cs typeface="Helvetica Neue Light" charset="0"/>
                </a:rPr>
              </a:br>
              <a:r>
                <a:rPr lang="en-US" b="1" dirty="0">
                  <a:solidFill>
                    <a:srgbClr val="000000"/>
                  </a:solidFill>
                  <a:cs typeface="Helvetica Neue Light" charset="0"/>
                </a:rPr>
                <a:t>Population</a:t>
              </a:r>
              <a:endParaRPr lang="en-US" b="1" dirty="0">
                <a:solidFill>
                  <a:prstClr val="white"/>
                </a:solidFill>
                <a:cs typeface="Helvetica Neue Light" charset="0"/>
              </a:endParaRPr>
            </a:p>
          </p:txBody>
        </p:sp>
        <p:grpSp>
          <p:nvGrpSpPr>
            <p:cNvPr id="77" name="Group 76"/>
            <p:cNvGrpSpPr/>
            <p:nvPr/>
          </p:nvGrpSpPr>
          <p:grpSpPr>
            <a:xfrm>
              <a:off x="10530943" y="622172"/>
              <a:ext cx="277794" cy="239478"/>
              <a:chOff x="5176430" y="3610648"/>
              <a:chExt cx="277794" cy="239478"/>
            </a:xfrm>
          </p:grpSpPr>
          <p:grpSp>
            <p:nvGrpSpPr>
              <p:cNvPr id="78" name="Group 77"/>
              <p:cNvGrpSpPr/>
              <p:nvPr/>
            </p:nvGrpSpPr>
            <p:grpSpPr>
              <a:xfrm>
                <a:off x="5176430" y="3610648"/>
                <a:ext cx="277794" cy="239478"/>
                <a:chOff x="2584620" y="4533939"/>
                <a:chExt cx="999073" cy="861270"/>
              </a:xfrm>
            </p:grpSpPr>
            <p:sp>
              <p:nvSpPr>
                <p:cNvPr id="80" name="Isosceles Triangle 72"/>
                <p:cNvSpPr/>
                <p:nvPr/>
              </p:nvSpPr>
              <p:spPr>
                <a:xfrm>
                  <a:off x="2584620" y="4533939"/>
                  <a:ext cx="999073" cy="861270"/>
                </a:xfrm>
                <a:prstGeom prst="triangle">
                  <a:avLst/>
                </a:prstGeom>
                <a:solidFill>
                  <a:schemeClr val="tx1"/>
                </a:solidFill>
                <a:ln>
                  <a:solidFill>
                    <a:schemeClr val="tx1"/>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Aft>
                      <a:spcPts val="600"/>
                    </a:spcAft>
                  </a:pPr>
                  <a:endParaRPr lang="en-US" sz="1000" b="1" dirty="0" smtClean="0"/>
                </a:p>
              </p:txBody>
            </p:sp>
            <p:sp>
              <p:nvSpPr>
                <p:cNvPr id="81" name="Isosceles Triangle 73"/>
                <p:cNvSpPr/>
                <p:nvPr/>
              </p:nvSpPr>
              <p:spPr>
                <a:xfrm>
                  <a:off x="2924990" y="4533939"/>
                  <a:ext cx="318332" cy="274424"/>
                </a:xfrm>
                <a:prstGeom prst="triangle">
                  <a:avLst/>
                </a:prstGeom>
                <a:solidFill>
                  <a:schemeClr val="tx1"/>
                </a:solidFill>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Aft>
                      <a:spcPts val="600"/>
                    </a:spcAft>
                  </a:pPr>
                  <a:endParaRPr lang="en-US" sz="1000" b="1" dirty="0" smtClean="0"/>
                </a:p>
              </p:txBody>
            </p:sp>
          </p:grpSp>
          <p:cxnSp>
            <p:nvCxnSpPr>
              <p:cNvPr id="79" name="Straight Connector 78"/>
              <p:cNvCxnSpPr/>
              <p:nvPr/>
            </p:nvCxnSpPr>
            <p:spPr>
              <a:xfrm flipV="1">
                <a:off x="5261927" y="3686952"/>
                <a:ext cx="106800" cy="0"/>
              </a:xfrm>
              <a:prstGeom prst="line">
                <a:avLst/>
              </a:prstGeom>
              <a:ln w="6350" cmpd="sng">
                <a:solidFill>
                  <a:schemeClr val="bg2"/>
                </a:solidFill>
              </a:ln>
            </p:spPr>
            <p:style>
              <a:lnRef idx="2">
                <a:schemeClr val="accent1"/>
              </a:lnRef>
              <a:fillRef idx="0">
                <a:schemeClr val="accent1"/>
              </a:fillRef>
              <a:effectRef idx="1">
                <a:schemeClr val="accent1"/>
              </a:effectRef>
              <a:fontRef idx="minor">
                <a:schemeClr val="tx1"/>
              </a:fontRef>
            </p:style>
          </p:cxnSp>
        </p:grpSp>
      </p:grpSp>
      <p:grpSp>
        <p:nvGrpSpPr>
          <p:cNvPr id="46" name="Group 45"/>
          <p:cNvGrpSpPr/>
          <p:nvPr/>
        </p:nvGrpSpPr>
        <p:grpSpPr>
          <a:xfrm>
            <a:off x="9853614" y="3439749"/>
            <a:ext cx="1734569" cy="806994"/>
            <a:chOff x="10107609" y="2493029"/>
            <a:chExt cx="1734569" cy="806994"/>
          </a:xfrm>
        </p:grpSpPr>
        <p:cxnSp>
          <p:nvCxnSpPr>
            <p:cNvPr id="48" name="Straight Connector 47"/>
            <p:cNvCxnSpPr/>
            <p:nvPr/>
          </p:nvCxnSpPr>
          <p:spPr>
            <a:xfrm>
              <a:off x="10221686" y="2871239"/>
              <a:ext cx="1514513" cy="0"/>
            </a:xfrm>
            <a:prstGeom prst="line">
              <a:avLst/>
            </a:prstGeom>
            <a:ln w="3810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10529465" y="2502420"/>
              <a:ext cx="1312713" cy="368819"/>
            </a:xfrm>
            <a:prstGeom prst="rect">
              <a:avLst/>
            </a:prstGeom>
            <a:ln>
              <a:noFill/>
            </a:ln>
          </p:spPr>
          <p:txBody>
            <a:bodyPr wrap="square">
              <a:spAutoFit/>
            </a:bodyPr>
            <a:lstStyle/>
            <a:p>
              <a:pPr>
                <a:lnSpc>
                  <a:spcPct val="80000"/>
                </a:lnSpc>
              </a:pPr>
              <a:r>
                <a:rPr lang="en-US" sz="1100" dirty="0">
                  <a:cs typeface="Helvetica"/>
                </a:rPr>
                <a:t>most trusted </a:t>
              </a:r>
              <a:br>
                <a:rPr lang="en-US" sz="1100" dirty="0">
                  <a:cs typeface="Helvetica"/>
                </a:rPr>
              </a:br>
              <a:r>
                <a:rPr lang="en-US" sz="1100" dirty="0">
                  <a:cs typeface="Helvetica"/>
                </a:rPr>
                <a:t>content creators: </a:t>
              </a:r>
              <a:endParaRPr lang="en-US" sz="1600" b="1" dirty="0">
                <a:cs typeface="Helvetica"/>
              </a:endParaRPr>
            </a:p>
          </p:txBody>
        </p:sp>
        <p:sp>
          <p:nvSpPr>
            <p:cNvPr id="50" name="Rectangle 49"/>
            <p:cNvSpPr/>
            <p:nvPr/>
          </p:nvSpPr>
          <p:spPr>
            <a:xfrm>
              <a:off x="10107609" y="2493029"/>
              <a:ext cx="596344" cy="400110"/>
            </a:xfrm>
            <a:prstGeom prst="rect">
              <a:avLst/>
            </a:prstGeom>
            <a:ln>
              <a:noFill/>
            </a:ln>
          </p:spPr>
          <p:txBody>
            <a:bodyPr wrap="square">
              <a:spAutoFit/>
            </a:bodyPr>
            <a:lstStyle/>
            <a:p>
              <a:pPr algn="ctr">
                <a:lnSpc>
                  <a:spcPct val="80000"/>
                </a:lnSpc>
              </a:pPr>
              <a:r>
                <a:rPr lang="en-US" sz="2400" b="1" dirty="0" smtClean="0">
                  <a:cs typeface="Helvetica"/>
                </a:rPr>
                <a:t>#1</a:t>
              </a:r>
              <a:endParaRPr lang="en-US" sz="3600" b="1" dirty="0">
                <a:cs typeface="Helvetica"/>
              </a:endParaRPr>
            </a:p>
          </p:txBody>
        </p:sp>
        <p:sp>
          <p:nvSpPr>
            <p:cNvPr id="51" name="Rectangle 50"/>
            <p:cNvSpPr/>
            <p:nvPr/>
          </p:nvSpPr>
          <p:spPr>
            <a:xfrm>
              <a:off x="10257971" y="2906069"/>
              <a:ext cx="1514513" cy="393954"/>
            </a:xfrm>
            <a:prstGeom prst="rect">
              <a:avLst/>
            </a:prstGeom>
          </p:spPr>
          <p:txBody>
            <a:bodyPr wrap="square">
              <a:spAutoFit/>
            </a:bodyPr>
            <a:lstStyle/>
            <a:p>
              <a:pPr lvl="0">
                <a:lnSpc>
                  <a:spcPct val="80000"/>
                </a:lnSpc>
              </a:pPr>
              <a:r>
                <a:rPr lang="en-US" sz="1200" b="1" dirty="0" smtClean="0">
                  <a:solidFill>
                    <a:srgbClr val="000000"/>
                  </a:solidFill>
                  <a:cs typeface="Helvetica"/>
                </a:rPr>
                <a:t>Friends and </a:t>
              </a:r>
              <a:br>
                <a:rPr lang="en-US" sz="1200" b="1" dirty="0" smtClean="0">
                  <a:solidFill>
                    <a:srgbClr val="000000"/>
                  </a:solidFill>
                  <a:cs typeface="Helvetica"/>
                </a:rPr>
              </a:br>
              <a:r>
                <a:rPr lang="en-US" sz="1200" b="1" dirty="0" smtClean="0">
                  <a:solidFill>
                    <a:srgbClr val="000000"/>
                  </a:solidFill>
                  <a:cs typeface="Helvetica"/>
                </a:rPr>
                <a:t>Family</a:t>
              </a:r>
              <a:endParaRPr lang="en-US" sz="1200" b="1" dirty="0">
                <a:solidFill>
                  <a:srgbClr val="000000"/>
                </a:solidFill>
                <a:cs typeface="Helvetica"/>
              </a:endParaRPr>
            </a:p>
          </p:txBody>
        </p:sp>
      </p:grpSp>
      <p:grpSp>
        <p:nvGrpSpPr>
          <p:cNvPr id="54" name="Group 53"/>
          <p:cNvGrpSpPr/>
          <p:nvPr/>
        </p:nvGrpSpPr>
        <p:grpSpPr>
          <a:xfrm>
            <a:off x="9247570" y="4446776"/>
            <a:ext cx="1734569" cy="806994"/>
            <a:chOff x="8728023" y="3257591"/>
            <a:chExt cx="1734569" cy="806994"/>
          </a:xfrm>
        </p:grpSpPr>
        <p:cxnSp>
          <p:nvCxnSpPr>
            <p:cNvPr id="55" name="Straight Connector 54"/>
            <p:cNvCxnSpPr/>
            <p:nvPr/>
          </p:nvCxnSpPr>
          <p:spPr>
            <a:xfrm>
              <a:off x="8842100" y="3635801"/>
              <a:ext cx="1514513" cy="0"/>
            </a:xfrm>
            <a:prstGeom prst="line">
              <a:avLst/>
            </a:prstGeom>
            <a:ln w="38100"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9149879" y="3266982"/>
              <a:ext cx="1312713" cy="368819"/>
            </a:xfrm>
            <a:prstGeom prst="rect">
              <a:avLst/>
            </a:prstGeom>
            <a:ln>
              <a:noFill/>
            </a:ln>
          </p:spPr>
          <p:txBody>
            <a:bodyPr wrap="square">
              <a:spAutoFit/>
            </a:bodyPr>
            <a:lstStyle/>
            <a:p>
              <a:pPr>
                <a:lnSpc>
                  <a:spcPct val="80000"/>
                </a:lnSpc>
              </a:pPr>
              <a:r>
                <a:rPr lang="en-US" sz="1100" dirty="0">
                  <a:cs typeface="Helvetica"/>
                </a:rPr>
                <a:t>most trusted </a:t>
              </a:r>
              <a:br>
                <a:rPr lang="en-US" sz="1100" dirty="0">
                  <a:cs typeface="Helvetica"/>
                </a:rPr>
              </a:br>
              <a:r>
                <a:rPr lang="en-US" sz="1100" dirty="0" smtClean="0">
                  <a:cs typeface="Helvetica"/>
                </a:rPr>
                <a:t>media source: </a:t>
              </a:r>
              <a:endParaRPr lang="en-US" sz="1600" b="1" dirty="0">
                <a:cs typeface="Helvetica"/>
              </a:endParaRPr>
            </a:p>
          </p:txBody>
        </p:sp>
        <p:sp>
          <p:nvSpPr>
            <p:cNvPr id="57" name="Rectangle 56"/>
            <p:cNvSpPr/>
            <p:nvPr/>
          </p:nvSpPr>
          <p:spPr>
            <a:xfrm>
              <a:off x="8728023" y="3257591"/>
              <a:ext cx="596344" cy="400110"/>
            </a:xfrm>
            <a:prstGeom prst="rect">
              <a:avLst/>
            </a:prstGeom>
            <a:ln>
              <a:noFill/>
            </a:ln>
          </p:spPr>
          <p:txBody>
            <a:bodyPr wrap="square">
              <a:spAutoFit/>
            </a:bodyPr>
            <a:lstStyle/>
            <a:p>
              <a:pPr algn="ctr">
                <a:lnSpc>
                  <a:spcPct val="80000"/>
                </a:lnSpc>
              </a:pPr>
              <a:r>
                <a:rPr lang="en-US" sz="2400" b="1" dirty="0" smtClean="0">
                  <a:cs typeface="Helvetica"/>
                </a:rPr>
                <a:t>#1</a:t>
              </a:r>
              <a:endParaRPr lang="en-US" sz="3600" b="1" dirty="0">
                <a:cs typeface="Helvetica"/>
              </a:endParaRPr>
            </a:p>
          </p:txBody>
        </p:sp>
        <p:sp>
          <p:nvSpPr>
            <p:cNvPr id="58" name="Rectangle 57"/>
            <p:cNvSpPr/>
            <p:nvPr/>
          </p:nvSpPr>
          <p:spPr>
            <a:xfrm>
              <a:off x="8878385" y="3670631"/>
              <a:ext cx="1514513" cy="393954"/>
            </a:xfrm>
            <a:prstGeom prst="rect">
              <a:avLst/>
            </a:prstGeom>
          </p:spPr>
          <p:txBody>
            <a:bodyPr wrap="square">
              <a:spAutoFit/>
            </a:bodyPr>
            <a:lstStyle/>
            <a:p>
              <a:pPr lvl="0">
                <a:lnSpc>
                  <a:spcPct val="80000"/>
                </a:lnSpc>
              </a:pPr>
              <a:r>
                <a:rPr lang="en-US" sz="1200" b="1" dirty="0" smtClean="0">
                  <a:solidFill>
                    <a:srgbClr val="000000"/>
                  </a:solidFill>
                  <a:cs typeface="Helvetica"/>
                </a:rPr>
                <a:t>Online Search </a:t>
              </a:r>
              <a:br>
                <a:rPr lang="en-US" sz="1200" b="1" dirty="0" smtClean="0">
                  <a:solidFill>
                    <a:srgbClr val="000000"/>
                  </a:solidFill>
                  <a:cs typeface="Helvetica"/>
                </a:rPr>
              </a:br>
              <a:r>
                <a:rPr lang="en-US" sz="1200" b="1" dirty="0" smtClean="0">
                  <a:solidFill>
                    <a:srgbClr val="000000"/>
                  </a:solidFill>
                  <a:cs typeface="Helvetica"/>
                </a:rPr>
                <a:t>Engines</a:t>
              </a:r>
              <a:endParaRPr lang="en-US" sz="1200" b="1" dirty="0">
                <a:solidFill>
                  <a:srgbClr val="000000"/>
                </a:solidFill>
                <a:cs typeface="Helvetica"/>
              </a:endParaRPr>
            </a:p>
          </p:txBody>
        </p:sp>
      </p:grpSp>
      <p:cxnSp>
        <p:nvCxnSpPr>
          <p:cNvPr id="59" name="Straight Connector 58"/>
          <p:cNvCxnSpPr/>
          <p:nvPr/>
        </p:nvCxnSpPr>
        <p:spPr>
          <a:xfrm>
            <a:off x="9328727" y="3671455"/>
            <a:ext cx="496455" cy="819727"/>
          </a:xfrm>
          <a:prstGeom prst="line">
            <a:avLst/>
          </a:prstGeom>
          <a:ln>
            <a:solidFill>
              <a:srgbClr val="768489"/>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10494815" y="3105727"/>
            <a:ext cx="265546" cy="376659"/>
          </a:xfrm>
          <a:prstGeom prst="line">
            <a:avLst/>
          </a:prstGeom>
          <a:ln>
            <a:solidFill>
              <a:srgbClr val="768489"/>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226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IE" dirty="0" smtClean="0"/>
              <a:t>Influencers</a:t>
            </a:r>
            <a:endParaRPr lang="en-IE" dirty="0"/>
          </a:p>
        </p:txBody>
      </p:sp>
      <p:sp>
        <p:nvSpPr>
          <p:cNvPr id="3" name="Content Placeholder 2"/>
          <p:cNvSpPr>
            <a:spLocks noGrp="1"/>
          </p:cNvSpPr>
          <p:nvPr>
            <p:ph idx="1"/>
          </p:nvPr>
        </p:nvSpPr>
        <p:spPr>
          <a:xfrm>
            <a:off x="1120000" y="1825625"/>
            <a:ext cx="10233800" cy="4351338"/>
          </a:xfrm>
        </p:spPr>
        <p:txBody>
          <a:bodyPr/>
          <a:lstStyle/>
          <a:p>
            <a:pPr eaLnBrk="1" fontAlgn="auto" hangingPunct="1">
              <a:spcAft>
                <a:spcPts val="0"/>
              </a:spcAft>
              <a:defRPr/>
            </a:pPr>
            <a:endParaRPr lang="en-IE" dirty="0"/>
          </a:p>
          <a:p>
            <a:pPr marL="0" indent="0">
              <a:buNone/>
              <a:defRPr/>
            </a:pPr>
            <a:r>
              <a:rPr lang="en-IE" altLang="en-US" sz="2800" dirty="0"/>
              <a:t>An influencer is defined as someone of notable status and focus within a community who possesses the ability to cause effect or change </a:t>
            </a:r>
            <a:r>
              <a:rPr lang="en-IE" altLang="en-US" sz="2800" dirty="0" err="1"/>
              <a:t>behavior</a:t>
            </a:r>
            <a:r>
              <a:rPr lang="en-IE" altLang="en-US" sz="2800" dirty="0"/>
              <a:t> among those to whom they’re connected</a:t>
            </a:r>
            <a:r>
              <a:rPr lang="en-IE" altLang="en-US" sz="2800" dirty="0" smtClean="0"/>
              <a:t>.</a:t>
            </a:r>
          </a:p>
          <a:p>
            <a:pPr marL="0" indent="0">
              <a:buNone/>
              <a:defRPr/>
            </a:pPr>
            <a:r>
              <a:rPr lang="en-IE" altLang="en-US" sz="2800" dirty="0"/>
              <a:t>	</a:t>
            </a:r>
            <a:endParaRPr lang="en-IE" altLang="en-US" sz="2800" dirty="0"/>
          </a:p>
          <a:p>
            <a:pPr eaLnBrk="1" fontAlgn="auto" hangingPunct="1">
              <a:spcAft>
                <a:spcPts val="0"/>
              </a:spcAft>
              <a:defRPr/>
            </a:pPr>
            <a:endParaRPr lang="en-IE" dirty="0"/>
          </a:p>
        </p:txBody>
      </p:sp>
      <p:sp>
        <p:nvSpPr>
          <p:cNvPr id="4" name="Slide Number Placeholder 3"/>
          <p:cNvSpPr>
            <a:spLocks noGrp="1"/>
          </p:cNvSpPr>
          <p:nvPr>
            <p:ph type="sldNum" sz="quarter" idx="12"/>
          </p:nvPr>
        </p:nvSpPr>
        <p:spPr/>
        <p:txBody>
          <a:bodyPr/>
          <a:lstStyle/>
          <a:p>
            <a:fld id="{71766878-3199-4EAB-94E7-2D6D11070E14}" type="slidenum">
              <a:rPr lang="en-US" smtClean="0">
                <a:solidFill>
                  <a:prstClr val="black">
                    <a:lumMod val="65000"/>
                    <a:lumOff val="35000"/>
                  </a:prstClr>
                </a:solidFill>
              </a:rPr>
              <a:pPr/>
              <a:t>6</a:t>
            </a:fld>
            <a:endParaRPr lang="en-US" dirty="0">
              <a:solidFill>
                <a:prstClr val="black">
                  <a:lumMod val="65000"/>
                  <a:lumOff val="35000"/>
                </a:prstClr>
              </a:solidFill>
            </a:endParaRPr>
          </a:p>
        </p:txBody>
      </p:sp>
    </p:spTree>
    <p:extLst>
      <p:ext uri="{BB962C8B-B14F-4D97-AF65-F5344CB8AC3E}">
        <p14:creationId xmlns:p14="http://schemas.microsoft.com/office/powerpoint/2010/main" val="28012059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 </a:t>
            </a:r>
            <a:r>
              <a:rPr lang="en-GB" dirty="0" smtClean="0"/>
              <a:t>networks: The basics</a:t>
            </a:r>
            <a:endParaRPr lang="en-GB" dirty="0"/>
          </a:p>
        </p:txBody>
      </p:sp>
      <p:sp>
        <p:nvSpPr>
          <p:cNvPr id="3" name="Content Placeholder 2"/>
          <p:cNvSpPr>
            <a:spLocks noGrp="1"/>
          </p:cNvSpPr>
          <p:nvPr>
            <p:ph idx="1"/>
          </p:nvPr>
        </p:nvSpPr>
        <p:spPr/>
        <p:txBody>
          <a:bodyPr>
            <a:normAutofit/>
          </a:bodyPr>
          <a:lstStyle/>
          <a:p>
            <a:r>
              <a:rPr lang="en-GB" dirty="0" smtClean="0"/>
              <a:t>Networks with multiplex relationships</a:t>
            </a:r>
          </a:p>
          <a:p>
            <a:r>
              <a:rPr lang="en-GB" dirty="0" smtClean="0"/>
              <a:t>Networks with more weak relationships</a:t>
            </a:r>
          </a:p>
          <a:p>
            <a:r>
              <a:rPr lang="en-GB" dirty="0" smtClean="0"/>
              <a:t>The structure of a network is both a product of the social norms within it and helps creat</a:t>
            </a:r>
            <a:r>
              <a:rPr lang="en-GB" dirty="0" smtClean="0"/>
              <a:t>e social norms</a:t>
            </a:r>
          </a:p>
          <a:p>
            <a:pPr lvl="1"/>
            <a:r>
              <a:rPr lang="en-GB" dirty="0"/>
              <a:t>Think of the school yard. Central figures, peripheral figures. </a:t>
            </a:r>
          </a:p>
          <a:p>
            <a:pPr lvl="1"/>
            <a:r>
              <a:rPr lang="en-GB" dirty="0"/>
              <a:t>Importance of considering diversity- again back to the Design Thinking framework. </a:t>
            </a:r>
          </a:p>
        </p:txBody>
      </p:sp>
      <p:sp>
        <p:nvSpPr>
          <p:cNvPr id="4" name="Slide Number Placeholder 3"/>
          <p:cNvSpPr>
            <a:spLocks noGrp="1"/>
          </p:cNvSpPr>
          <p:nvPr>
            <p:ph type="sldNum" sz="quarter" idx="11"/>
          </p:nvPr>
        </p:nvSpPr>
        <p:spPr/>
        <p:txBody>
          <a:bodyPr/>
          <a:lstStyle/>
          <a:p>
            <a:pPr>
              <a:defRPr/>
            </a:pPr>
            <a:fld id="{51E3EAA0-EC2F-4BF7-9CD5-817B3F70E15A}" type="slidenum">
              <a:rPr lang="en-IE" smtClean="0"/>
              <a:pPr>
                <a:defRPr/>
              </a:pPr>
              <a:t>7</a:t>
            </a:fld>
            <a:endParaRPr lang="en-IE"/>
          </a:p>
        </p:txBody>
      </p:sp>
    </p:spTree>
    <p:extLst>
      <p:ext uri="{BB962C8B-B14F-4D97-AF65-F5344CB8AC3E}">
        <p14:creationId xmlns:p14="http://schemas.microsoft.com/office/powerpoint/2010/main" val="1792000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764704"/>
            <a:ext cx="8229600" cy="1066800"/>
          </a:xfrm>
        </p:spPr>
        <p:txBody>
          <a:bodyPr/>
          <a:lstStyle/>
          <a:p>
            <a:r>
              <a:rPr lang="en-IE" dirty="0" smtClean="0"/>
              <a:t>Audience Design- Bell (Bell 1984)</a:t>
            </a:r>
            <a:endParaRPr lang="en-IE"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1524000" y="2145184"/>
            <a:ext cx="8966200" cy="4324350"/>
          </a:xfrm>
          <a:prstGeom prst="rect">
            <a:avLst/>
          </a:prstGeom>
          <a:noFill/>
          <a:ln w="9525">
            <a:noFill/>
            <a:miter lim="800000"/>
            <a:headEnd/>
            <a:tailEnd/>
          </a:ln>
        </p:spPr>
      </p:pic>
      <p:sp>
        <p:nvSpPr>
          <p:cNvPr id="3" name="Slide Number Placeholder 2"/>
          <p:cNvSpPr>
            <a:spLocks noGrp="1"/>
          </p:cNvSpPr>
          <p:nvPr>
            <p:ph type="sldNum" sz="quarter" idx="4294967295"/>
          </p:nvPr>
        </p:nvSpPr>
        <p:spPr>
          <a:xfrm>
            <a:off x="10352540" y="295729"/>
            <a:ext cx="838199" cy="767687"/>
          </a:xfrm>
          <a:prstGeom prst="rect">
            <a:avLst/>
          </a:prstGeom>
        </p:spPr>
        <p:txBody>
          <a:bodyPr/>
          <a:lstStyle/>
          <a:p>
            <a:fld id="{41A1B67C-4198-4B7C-88D8-EFE76AF85538}" type="slidenum">
              <a:rPr lang="en-IE" smtClean="0"/>
              <a:t>8</a:t>
            </a:fld>
            <a:endParaRPr lang="en-IE"/>
          </a:p>
        </p:txBody>
      </p:sp>
    </p:spTree>
    <p:extLst>
      <p:ext uri="{BB962C8B-B14F-4D97-AF65-F5344CB8AC3E}">
        <p14:creationId xmlns:p14="http://schemas.microsoft.com/office/powerpoint/2010/main" val="4236116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Audience Design (Reworked)- Bell </a:t>
            </a:r>
            <a:endParaRPr lang="en-IE" dirty="0"/>
          </a:p>
        </p:txBody>
      </p:sp>
      <p:sp>
        <p:nvSpPr>
          <p:cNvPr id="3" name="Content Placeholder 2"/>
          <p:cNvSpPr>
            <a:spLocks noGrp="1"/>
          </p:cNvSpPr>
          <p:nvPr>
            <p:ph idx="1"/>
          </p:nvPr>
        </p:nvSpPr>
        <p:spPr>
          <a:xfrm>
            <a:off x="1250952" y="2603500"/>
            <a:ext cx="10445747" cy="3416300"/>
          </a:xfrm>
        </p:spPr>
        <p:txBody>
          <a:bodyPr>
            <a:normAutofit/>
          </a:bodyPr>
          <a:lstStyle/>
          <a:p>
            <a:pPr>
              <a:buNone/>
            </a:pPr>
            <a:r>
              <a:rPr lang="en-IE" dirty="0" smtClean="0"/>
              <a:t>Traditionally PR spoke to the audience</a:t>
            </a:r>
          </a:p>
          <a:p>
            <a:pPr>
              <a:buNone/>
            </a:pPr>
            <a:r>
              <a:rPr lang="en-IE" dirty="0" smtClean="0"/>
              <a:t>The Web initially changed the potential scope of the audience for PR</a:t>
            </a:r>
            <a:endParaRPr lang="en-IE" dirty="0" smtClean="0"/>
          </a:p>
          <a:p>
            <a:pPr>
              <a:buNone/>
            </a:pPr>
            <a:r>
              <a:rPr lang="en-IE" dirty="0" smtClean="0"/>
              <a:t>The key change that Web 2.0 has brought to PR is </a:t>
            </a:r>
            <a:r>
              <a:rPr lang="en-IE" dirty="0" smtClean="0"/>
              <a:t>that members of the audience can become </a:t>
            </a:r>
            <a:r>
              <a:rPr lang="en-IE" b="1" dirty="0" smtClean="0"/>
              <a:t>co-creators</a:t>
            </a:r>
            <a:r>
              <a:rPr lang="en-IE" dirty="0" smtClean="0"/>
              <a:t> of content for other audience </a:t>
            </a:r>
            <a:r>
              <a:rPr lang="en-IE" dirty="0" smtClean="0"/>
              <a:t>members</a:t>
            </a:r>
            <a:endParaRPr lang="en-IE" dirty="0" smtClean="0"/>
          </a:p>
          <a:p>
            <a:pPr>
              <a:buNone/>
            </a:pPr>
            <a:endParaRPr lang="en-IE" dirty="0"/>
          </a:p>
        </p:txBody>
      </p:sp>
      <p:sp>
        <p:nvSpPr>
          <p:cNvPr id="4" name="Slide Number Placeholder 3"/>
          <p:cNvSpPr>
            <a:spLocks noGrp="1"/>
          </p:cNvSpPr>
          <p:nvPr>
            <p:ph type="sldNum" sz="quarter" idx="4294967295"/>
          </p:nvPr>
        </p:nvSpPr>
        <p:spPr>
          <a:xfrm>
            <a:off x="10352540" y="295729"/>
            <a:ext cx="838199" cy="767687"/>
          </a:xfrm>
          <a:prstGeom prst="rect">
            <a:avLst/>
          </a:prstGeom>
        </p:spPr>
        <p:txBody>
          <a:bodyPr/>
          <a:lstStyle/>
          <a:p>
            <a:fld id="{41A1B67C-4198-4B7C-88D8-EFE76AF85538}" type="slidenum">
              <a:rPr lang="en-IE" smtClean="0"/>
              <a:t>9</a:t>
            </a:fld>
            <a:endParaRPr lang="en-IE"/>
          </a:p>
        </p:txBody>
      </p:sp>
    </p:spTree>
    <p:extLst>
      <p:ext uri="{BB962C8B-B14F-4D97-AF65-F5344CB8AC3E}">
        <p14:creationId xmlns:p14="http://schemas.microsoft.com/office/powerpoint/2010/main" val="174217823"/>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1_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themeOverride>
</file>

<file path=ppt/theme/themeOverride2.xml><?xml version="1.0" encoding="utf-8"?>
<a:themeOverride xmlns:a="http://schemas.openxmlformats.org/drawingml/2006/main">
  <a:clrScheme name="Trust Barometer Swatches ">
    <a:dk1>
      <a:srgbClr val="000000"/>
    </a:dk1>
    <a:lt1>
      <a:sysClr val="window" lastClr="FFFFFF"/>
    </a:lt1>
    <a:dk2>
      <a:srgbClr val="768489"/>
    </a:dk2>
    <a:lt2>
      <a:srgbClr val="F7F7F7"/>
    </a:lt2>
    <a:accent1>
      <a:srgbClr val="0078FF"/>
    </a:accent1>
    <a:accent2>
      <a:srgbClr val="BFF94B"/>
    </a:accent2>
    <a:accent3>
      <a:srgbClr val="45CFB4"/>
    </a:accent3>
    <a:accent4>
      <a:srgbClr val="C1DBD1"/>
    </a:accent4>
    <a:accent5>
      <a:srgbClr val="0006BA"/>
    </a:accent5>
    <a:accent6>
      <a:srgbClr val="BDD4DE"/>
    </a:accent6>
    <a:hlink>
      <a:srgbClr val="0006BA"/>
    </a:hlink>
    <a:folHlink>
      <a:srgbClr val="A90080"/>
    </a:folHlink>
  </a:clrScheme>
  <a:fontScheme name="Office 2">
    <a:majorFont>
      <a:latin typeface="Helvetica"/>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Helvetica"/>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Trust Barometer Swatches ">
    <a:dk1>
      <a:srgbClr val="000000"/>
    </a:dk1>
    <a:lt1>
      <a:sysClr val="window" lastClr="FFFFFF"/>
    </a:lt1>
    <a:dk2>
      <a:srgbClr val="768489"/>
    </a:dk2>
    <a:lt2>
      <a:srgbClr val="F7F7F7"/>
    </a:lt2>
    <a:accent1>
      <a:srgbClr val="0078FF"/>
    </a:accent1>
    <a:accent2>
      <a:srgbClr val="BFF94B"/>
    </a:accent2>
    <a:accent3>
      <a:srgbClr val="45CFB4"/>
    </a:accent3>
    <a:accent4>
      <a:srgbClr val="C1DBD1"/>
    </a:accent4>
    <a:accent5>
      <a:srgbClr val="0006BA"/>
    </a:accent5>
    <a:accent6>
      <a:srgbClr val="BDD4DE"/>
    </a:accent6>
    <a:hlink>
      <a:srgbClr val="0006BA"/>
    </a:hlink>
    <a:folHlink>
      <a:srgbClr val="A90080"/>
    </a:folHlink>
  </a:clrScheme>
  <a:fontScheme name="Office 2">
    <a:majorFont>
      <a:latin typeface="Helvetica"/>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Helvetica"/>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695</TotalTime>
  <Words>1360</Words>
  <Application>Microsoft Office PowerPoint</Application>
  <PresentationFormat>Widescreen</PresentationFormat>
  <Paragraphs>175</Paragraphs>
  <Slides>20</Slides>
  <Notes>20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Calibri</vt:lpstr>
      <vt:lpstr>Gill Sans MT</vt:lpstr>
      <vt:lpstr>Helvetica</vt:lpstr>
      <vt:lpstr>Helvetica Neue Light</vt:lpstr>
      <vt:lpstr>Impact</vt:lpstr>
      <vt:lpstr>Tahoma</vt:lpstr>
      <vt:lpstr>Badge</vt:lpstr>
      <vt:lpstr>1_Badge</vt:lpstr>
      <vt:lpstr>Building conversations part 1</vt:lpstr>
      <vt:lpstr>Lecture aims</vt:lpstr>
      <vt:lpstr>Networking</vt:lpstr>
      <vt:lpstr>Peers Recommend Companies and Influence Purchasing</vt:lpstr>
      <vt:lpstr>Trust Matters</vt:lpstr>
      <vt:lpstr>Influencers</vt:lpstr>
      <vt:lpstr>Social networks: The basics</vt:lpstr>
      <vt:lpstr>Audience Design- Bell (Bell 1984)</vt:lpstr>
      <vt:lpstr>Audience Design (Reworked)- Bell </vt:lpstr>
      <vt:lpstr>PowerPoint Presentation</vt:lpstr>
      <vt:lpstr>Grice’s conversational maxims</vt:lpstr>
      <vt:lpstr>Introduction to communities of practice</vt:lpstr>
      <vt:lpstr>What is the difference between a community of practice and a network?</vt:lpstr>
      <vt:lpstr>Three characteristics of communities of practice</vt:lpstr>
      <vt:lpstr>PowerPoint Presentation</vt:lpstr>
      <vt:lpstr>PowerPoint Presentation</vt:lpstr>
      <vt:lpstr>Communities of practice on twitter</vt:lpstr>
      <vt:lpstr>Social networks can create cultural capital for participants.</vt:lpstr>
      <vt:lpstr>Social networks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conversations part 1</dc:title>
  <dc:creator>Caitriona.NiChasaide</dc:creator>
  <cp:lastModifiedBy>Caitriona.NiChasaide</cp:lastModifiedBy>
  <cp:revision>48</cp:revision>
  <cp:lastPrinted>2016-02-24T13:46:37Z</cp:lastPrinted>
  <dcterms:created xsi:type="dcterms:W3CDTF">2016-02-23T11:38:14Z</dcterms:created>
  <dcterms:modified xsi:type="dcterms:W3CDTF">2016-02-24T13:58:48Z</dcterms:modified>
</cp:coreProperties>
</file>