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482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56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59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8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47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40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20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1800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595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38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22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2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9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02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287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41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874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4C967D-FDB1-48FC-B399-3F8033484D14}" type="datetimeFigureOut">
              <a:rPr lang="en-IE" smtClean="0"/>
              <a:t>11/04/2022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8CF1-D0A3-4B81-AC84-5216CB7ADE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327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8C9C-8F5B-42B9-89D0-3DC8E8E08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sz="3600" dirty="0"/>
              <a:t>Applied Statistical Analysis II</a:t>
            </a:r>
            <a:br>
              <a:rPr lang="en-IE" sz="3600" dirty="0"/>
            </a:br>
            <a:br>
              <a:rPr lang="en-IE" sz="3600" dirty="0"/>
            </a:br>
            <a:r>
              <a:rPr lang="en-IE" sz="3600" dirty="0"/>
              <a:t>Presentation on Replication</a:t>
            </a:r>
            <a:br>
              <a:rPr lang="en-IE" sz="3600" dirty="0"/>
            </a:br>
            <a:endParaRPr lang="en-I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628E9-3A13-4481-BC06-B9D3FA7E5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3600" dirty="0"/>
              <a:t>Claire Mooney</a:t>
            </a:r>
          </a:p>
        </p:txBody>
      </p:sp>
    </p:spTree>
    <p:extLst>
      <p:ext uri="{BB962C8B-B14F-4D97-AF65-F5344CB8AC3E}">
        <p14:creationId xmlns:p14="http://schemas.microsoft.com/office/powerpoint/2010/main" val="20062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52B-A6FF-4780-B066-EC7C165A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1988"/>
          </a:xfrm>
        </p:spPr>
        <p:txBody>
          <a:bodyPr/>
          <a:lstStyle/>
          <a:p>
            <a:pPr algn="ctr"/>
            <a:r>
              <a:rPr lang="en-IE" dirty="0"/>
              <a:t>Details of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7785-DBBF-48DB-931C-C71610E7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0576"/>
            <a:ext cx="8946541" cy="499782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“</a:t>
            </a:r>
            <a:r>
              <a:rPr lang="en-IE" i="1" dirty="0"/>
              <a:t>Personalising Moral Reframing in Interpersonal Conversation</a:t>
            </a:r>
            <a:r>
              <a:rPr lang="en-IE" dirty="0"/>
              <a:t>”</a:t>
            </a:r>
          </a:p>
          <a:p>
            <a:r>
              <a:rPr lang="en-IE" dirty="0"/>
              <a:t>Population – Voters in Maine, US </a:t>
            </a:r>
          </a:p>
          <a:p>
            <a:r>
              <a:rPr lang="en-IE" dirty="0"/>
              <a:t>Views on Abortion</a:t>
            </a:r>
          </a:p>
          <a:p>
            <a:r>
              <a:rPr lang="en-IE" dirty="0"/>
              <a:t>5 different wave of survey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3,355 voters completed at least one baseline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E0F9C-10C0-44CA-860F-9D27D767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1" y="2918012"/>
            <a:ext cx="6172199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405D-5DDF-4CB5-989C-B0461AF3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452718"/>
            <a:ext cx="10596283" cy="1402976"/>
          </a:xfrm>
        </p:spPr>
        <p:txBody>
          <a:bodyPr/>
          <a:lstStyle/>
          <a:p>
            <a:pPr algn="ctr"/>
            <a:r>
              <a:rPr lang="en-IE" sz="4000" dirty="0"/>
              <a:t>Reported Results of 3</a:t>
            </a:r>
            <a:r>
              <a:rPr lang="en-IE" sz="4000" baseline="30000" dirty="0"/>
              <a:t>rd</a:t>
            </a:r>
            <a:r>
              <a:rPr lang="en-IE" sz="4000" dirty="0"/>
              <a:t> Post Survey Respondents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E5986-F60D-4179-A2AB-337AA4B5A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339787"/>
            <a:ext cx="8450634" cy="3818965"/>
          </a:xfrm>
        </p:spPr>
      </p:pic>
    </p:spTree>
    <p:extLst>
      <p:ext uri="{BB962C8B-B14F-4D97-AF65-F5344CB8AC3E}">
        <p14:creationId xmlns:p14="http://schemas.microsoft.com/office/powerpoint/2010/main" val="39986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41-07ED-4DEA-B7EA-F2AF0B07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4000" dirty="0"/>
              <a:t>Replicated Results of 3</a:t>
            </a:r>
            <a:r>
              <a:rPr lang="en-IE" sz="4000" baseline="30000" dirty="0"/>
              <a:t>rd</a:t>
            </a:r>
            <a:r>
              <a:rPr lang="en-IE" sz="4000" dirty="0"/>
              <a:t> Post Survey Respondents Under 50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15ED8-EE9F-400D-BC08-919A0F01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2052638"/>
            <a:ext cx="8471647" cy="3769938"/>
          </a:xfrm>
        </p:spPr>
      </p:pic>
    </p:spTree>
    <p:extLst>
      <p:ext uri="{BB962C8B-B14F-4D97-AF65-F5344CB8AC3E}">
        <p14:creationId xmlns:p14="http://schemas.microsoft.com/office/powerpoint/2010/main" val="810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FAC5-AAC4-433E-8348-C3F4C6A8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Direct Comparison </a:t>
            </a:r>
            <a:br>
              <a:rPr lang="en-IE"/>
            </a:br>
            <a:r>
              <a:rPr lang="en-IE"/>
              <a:t>With Under </a:t>
            </a:r>
            <a:r>
              <a:rPr lang="en-IE" dirty="0"/>
              <a:t>50 </a:t>
            </a:r>
            <a:r>
              <a:rPr lang="en-IE"/>
              <a:t>Years </a:t>
            </a:r>
            <a:r>
              <a:rPr lang="en-IE" u="sng" dirty="0"/>
              <a:t>O</a:t>
            </a:r>
            <a:r>
              <a:rPr lang="en-IE" u="sng"/>
              <a:t>nly</a:t>
            </a:r>
            <a:endParaRPr lang="en-IE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41E15-2CD8-4CE5-A0C9-9114262D1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06" y="2191871"/>
            <a:ext cx="4948519" cy="406446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91E22-3DD6-4304-9222-F4FA968533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7774" y="2191872"/>
            <a:ext cx="4948518" cy="4064466"/>
          </a:xfrm>
        </p:spPr>
      </p:pic>
    </p:spTree>
    <p:extLst>
      <p:ext uri="{BB962C8B-B14F-4D97-AF65-F5344CB8AC3E}">
        <p14:creationId xmlns:p14="http://schemas.microsoft.com/office/powerpoint/2010/main" val="2441581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71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Applied Statistical Analysis II  Presentation on Replication </vt:lpstr>
      <vt:lpstr>Details of Survey</vt:lpstr>
      <vt:lpstr>Reported Results of 3rd Post Survey Respondents</vt:lpstr>
      <vt:lpstr>Replicated Results of 3rd Post Survey Respondents Under 50 Years</vt:lpstr>
      <vt:lpstr>Direct Comparison  With Under 50 Years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 II  Presentation on Replication</dc:title>
  <dc:creator>Aideen Mooney</dc:creator>
  <cp:lastModifiedBy>Claire Mooney</cp:lastModifiedBy>
  <cp:revision>4</cp:revision>
  <dcterms:created xsi:type="dcterms:W3CDTF">2022-04-10T14:59:24Z</dcterms:created>
  <dcterms:modified xsi:type="dcterms:W3CDTF">2022-04-11T14:24:20Z</dcterms:modified>
</cp:coreProperties>
</file>