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84" r:id="rId4"/>
    <p:sldId id="257" r:id="rId5"/>
    <p:sldId id="259" r:id="rId6"/>
    <p:sldId id="258" r:id="rId7"/>
    <p:sldId id="285" r:id="rId8"/>
    <p:sldId id="261" r:id="rId9"/>
    <p:sldId id="286" r:id="rId10"/>
    <p:sldId id="263" r:id="rId11"/>
    <p:sldId id="287" r:id="rId12"/>
    <p:sldId id="280" r:id="rId13"/>
    <p:sldId id="288" r:id="rId14"/>
    <p:sldId id="265" r:id="rId15"/>
    <p:sldId id="293" r:id="rId16"/>
    <p:sldId id="278" r:id="rId17"/>
    <p:sldId id="289" r:id="rId18"/>
    <p:sldId id="276" r:id="rId19"/>
    <p:sldId id="291" r:id="rId20"/>
    <p:sldId id="268" r:id="rId21"/>
    <p:sldId id="267" r:id="rId22"/>
    <p:sldId id="292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81D"/>
    <a:srgbClr val="25FF0B"/>
    <a:srgbClr val="002060"/>
    <a:srgbClr val="CB03D0"/>
    <a:srgbClr val="FFE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17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9C99-AB96-114F-A66B-37863E2FD15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0E5D3-076F-8444-98A1-AE28DD5AF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9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Present for 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6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Present shape</a:t>
            </a:r>
            <a:r>
              <a:rPr lang="en-AU" baseline="0" dirty="0"/>
              <a:t> for 5 seconds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6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Present shape</a:t>
            </a:r>
            <a:r>
              <a:rPr lang="en-AU" baseline="0" dirty="0"/>
              <a:t> for 90 seconds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Present shape</a:t>
            </a:r>
            <a:r>
              <a:rPr lang="en-AU" baseline="0" dirty="0"/>
              <a:t> for 45 seconds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6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Present shape</a:t>
            </a:r>
            <a:r>
              <a:rPr lang="en-AU" baseline="0" dirty="0"/>
              <a:t> for 10 seconds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6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Present</a:t>
            </a:r>
            <a:r>
              <a:rPr lang="en-AU" baseline="0" dirty="0"/>
              <a:t> for 60 seconds in silence.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6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6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shape for 60</a:t>
            </a:r>
            <a:r>
              <a:rPr lang="en-US" baseline="0" dirty="0"/>
              <a:t> seconds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7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Present shape for 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Present shape for 20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Present</a:t>
            </a:r>
            <a:r>
              <a:rPr lang="en-AU" baseline="0" dirty="0"/>
              <a:t> shape for 120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E5D3-076F-8444-98A1-AE28DD5AF5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9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4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5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2FCC-166F-8844-B31C-57EE83B597C3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0A41-DFC5-8446-8D42-B697D8E243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2984"/>
            <a:ext cx="7772400" cy="1470025"/>
          </a:xfrm>
        </p:spPr>
        <p:txBody>
          <a:bodyPr>
            <a:noAutofit/>
          </a:bodyPr>
          <a:lstStyle/>
          <a:p>
            <a:r>
              <a:rPr lang="en-US" sz="2400" dirty="0"/>
              <a:t>This is a study looking at relaxation.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In this study, we would like you to look at the computer screen and try to relax with your eyes open.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You will see a series of shapes on the screen.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545975"/>
            <a:ext cx="6811701" cy="1752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All you have to do is look at the computer screen and try to relax.</a:t>
            </a:r>
          </a:p>
        </p:txBody>
      </p:sp>
    </p:spTree>
    <p:extLst>
      <p:ext uri="{BB962C8B-B14F-4D97-AF65-F5344CB8AC3E}">
        <p14:creationId xmlns:p14="http://schemas.microsoft.com/office/powerpoint/2010/main" val="253933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/>
          <p:cNvSpPr/>
          <p:nvPr/>
        </p:nvSpPr>
        <p:spPr>
          <a:xfrm>
            <a:off x="2960459" y="1512948"/>
            <a:ext cx="2810986" cy="3524719"/>
          </a:xfrm>
          <a:prstGeom prst="diamond">
            <a:avLst/>
          </a:prstGeom>
          <a:solidFill>
            <a:srgbClr val="25FF0B"/>
          </a:solidFill>
          <a:ln w="50800">
            <a:solidFill>
              <a:srgbClr val="25FF0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8111" y="23988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4</a:t>
            </a:r>
          </a:p>
        </p:txBody>
      </p:sp>
    </p:spTree>
    <p:extLst>
      <p:ext uri="{BB962C8B-B14F-4D97-AF65-F5344CB8AC3E}">
        <p14:creationId xmlns:p14="http://schemas.microsoft.com/office/powerpoint/2010/main" val="39600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0"/>
    </mc:Choice>
    <mc:Fallback xmlns="">
      <p:transition spd="slow" advClick="0" advTm="1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0216"/>
            <a:ext cx="7772400" cy="1169043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b="1" dirty="0"/>
              <a:t>What were you thinking about just now?</a:t>
            </a:r>
          </a:p>
        </p:txBody>
      </p:sp>
    </p:spTree>
    <p:extLst>
      <p:ext uri="{BB962C8B-B14F-4D97-AF65-F5344CB8AC3E}">
        <p14:creationId xmlns:p14="http://schemas.microsoft.com/office/powerpoint/2010/main" val="28927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111" y="23988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5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2871610" y="1961441"/>
            <a:ext cx="3344334" cy="2427112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37387"/>
      </p:ext>
    </p:extLst>
  </p:cSld>
  <p:clrMapOvr>
    <a:masterClrMapping/>
  </p:clrMapOvr>
  <p:transition spd="slow" advClick="0" advTm="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0216"/>
            <a:ext cx="7772400" cy="1169043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b="1" dirty="0"/>
              <a:t>What were you thinking about just now?</a:t>
            </a:r>
          </a:p>
        </p:txBody>
      </p:sp>
    </p:spTree>
    <p:extLst>
      <p:ext uri="{BB962C8B-B14F-4D97-AF65-F5344CB8AC3E}">
        <p14:creationId xmlns:p14="http://schemas.microsoft.com/office/powerpoint/2010/main" val="28927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/>
          <p:cNvSpPr/>
          <p:nvPr/>
        </p:nvSpPr>
        <p:spPr>
          <a:xfrm>
            <a:off x="3192504" y="1995335"/>
            <a:ext cx="2480163" cy="2463775"/>
          </a:xfrm>
          <a:prstGeom prst="plus">
            <a:avLst/>
          </a:prstGeom>
          <a:solidFill>
            <a:srgbClr val="CB03D0"/>
          </a:solidFill>
          <a:ln w="50800">
            <a:solidFill>
              <a:srgbClr val="CB03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8111" y="23988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6</a:t>
            </a:r>
          </a:p>
        </p:txBody>
      </p:sp>
    </p:spTree>
    <p:extLst>
      <p:ext uri="{BB962C8B-B14F-4D97-AF65-F5344CB8AC3E}">
        <p14:creationId xmlns:p14="http://schemas.microsoft.com/office/powerpoint/2010/main" val="4426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0"/>
    </mc:Choice>
    <mc:Fallback xmlns="">
      <p:transition spd="slow" advClick="0" advTm="9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0216"/>
            <a:ext cx="7772400" cy="1169043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b="1" dirty="0"/>
              <a:t>What were you thinking about just now?</a:t>
            </a:r>
          </a:p>
        </p:txBody>
      </p:sp>
    </p:spTree>
    <p:extLst>
      <p:ext uri="{BB962C8B-B14F-4D97-AF65-F5344CB8AC3E}">
        <p14:creationId xmlns:p14="http://schemas.microsoft.com/office/powerpoint/2010/main" val="28927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111" y="23988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7</a:t>
            </a:r>
          </a:p>
        </p:txBody>
      </p:sp>
      <p:sp>
        <p:nvSpPr>
          <p:cNvPr id="6" name="Heptagon 5"/>
          <p:cNvSpPr/>
          <p:nvPr/>
        </p:nvSpPr>
        <p:spPr>
          <a:xfrm>
            <a:off x="3032567" y="1770927"/>
            <a:ext cx="2939970" cy="2592729"/>
          </a:xfrm>
          <a:prstGeom prst="heptagon">
            <a:avLst/>
          </a:prstGeom>
          <a:solidFill>
            <a:srgbClr val="08481D"/>
          </a:solidFill>
          <a:ln>
            <a:solidFill>
              <a:srgbClr val="0848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6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5000"/>
    </mc:Choice>
    <mc:Fallback xmlns="">
      <p:transition spd="slow" advClick="0" advTm="4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0216"/>
            <a:ext cx="7772400" cy="1169043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b="1" dirty="0"/>
              <a:t>What were you thinking about just now?</a:t>
            </a:r>
          </a:p>
        </p:txBody>
      </p:sp>
    </p:spTree>
    <p:extLst>
      <p:ext uri="{BB962C8B-B14F-4D97-AF65-F5344CB8AC3E}">
        <p14:creationId xmlns:p14="http://schemas.microsoft.com/office/powerpoint/2010/main" val="289272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111" y="23988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8</a:t>
            </a:r>
          </a:p>
        </p:txBody>
      </p:sp>
      <p:sp>
        <p:nvSpPr>
          <p:cNvPr id="5" name="Regular Pentagon 4"/>
          <p:cNvSpPr/>
          <p:nvPr/>
        </p:nvSpPr>
        <p:spPr>
          <a:xfrm>
            <a:off x="3039832" y="1807041"/>
            <a:ext cx="2971501" cy="2807292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6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0216"/>
            <a:ext cx="7772400" cy="1169043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b="1" dirty="0"/>
              <a:t>What were you thinking about just now?</a:t>
            </a:r>
          </a:p>
        </p:txBody>
      </p:sp>
    </p:spTree>
    <p:extLst>
      <p:ext uri="{BB962C8B-B14F-4D97-AF65-F5344CB8AC3E}">
        <p14:creationId xmlns:p14="http://schemas.microsoft.com/office/powerpoint/2010/main" val="28927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111" y="239889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Practice 1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2951553" y="2014011"/>
            <a:ext cx="2766349" cy="1932972"/>
          </a:xfrm>
          <a:prstGeom prst="parallelogram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ransition advClick="0" advTm="3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7642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Now, we would like you to just look at the computer screen and try to relax, but keeping your eyes open. </a:t>
            </a:r>
          </a:p>
        </p:txBody>
      </p:sp>
    </p:spTree>
    <p:extLst>
      <p:ext uri="{BB962C8B-B14F-4D97-AF65-F5344CB8AC3E}">
        <p14:creationId xmlns:p14="http://schemas.microsoft.com/office/powerpoint/2010/main" val="32053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2670" y="2394835"/>
            <a:ext cx="2850442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8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9399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0216"/>
            <a:ext cx="7772400" cy="1169043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b="1" dirty="0"/>
              <a:t>What were you thinking about just now?</a:t>
            </a:r>
          </a:p>
        </p:txBody>
      </p:sp>
    </p:spTree>
    <p:extLst>
      <p:ext uri="{BB962C8B-B14F-4D97-AF65-F5344CB8AC3E}">
        <p14:creationId xmlns:p14="http://schemas.microsoft.com/office/powerpoint/2010/main" val="289272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856" y="2130425"/>
            <a:ext cx="6710423" cy="1470025"/>
          </a:xfrm>
        </p:spPr>
        <p:txBody>
          <a:bodyPr/>
          <a:lstStyle/>
          <a:p>
            <a:r>
              <a:rPr lang="en-US" b="1" dirty="0"/>
              <a:t>Thank you for taking part in this study!</a:t>
            </a:r>
          </a:p>
        </p:txBody>
      </p:sp>
    </p:spTree>
    <p:extLst>
      <p:ext uri="{BB962C8B-B14F-4D97-AF65-F5344CB8AC3E}">
        <p14:creationId xmlns:p14="http://schemas.microsoft.com/office/powerpoint/2010/main" val="384537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3578"/>
            <a:ext cx="7772400" cy="1169043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b="1" dirty="0"/>
              <a:t>What were you thinking about just now?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1967696"/>
            <a:ext cx="7772400" cy="3148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marR="0" lvl="0" indent="-514350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shape/task</a:t>
            </a:r>
          </a:p>
          <a:p>
            <a:pPr marL="514350" marR="0" lvl="0" indent="-514350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Your body – feeling hot/cold/hungry/tired</a:t>
            </a:r>
          </a:p>
          <a:p>
            <a:pPr marL="514350" marR="0" lvl="0" indent="-514350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Thoughts - plans, memories, other people</a:t>
            </a:r>
          </a:p>
          <a:p>
            <a:pPr marL="514350" marR="0" lvl="0" indent="-514350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Nothing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my mind was blank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514350" marR="0" lvl="0" indent="-514350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Something else?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7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5150" y="1991304"/>
            <a:ext cx="2756183" cy="2199695"/>
          </a:xfrm>
          <a:prstGeom prst="rect">
            <a:avLst/>
          </a:prstGeom>
          <a:solidFill>
            <a:srgbClr val="0000FF"/>
          </a:solidFill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8111" y="239889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1</a:t>
            </a:r>
          </a:p>
        </p:txBody>
      </p:sp>
    </p:spTree>
    <p:extLst>
      <p:ext uri="{BB962C8B-B14F-4D97-AF65-F5344CB8AC3E}">
        <p14:creationId xmlns:p14="http://schemas.microsoft.com/office/powerpoint/2010/main" val="26562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0216"/>
            <a:ext cx="7772400" cy="1169043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b="1" dirty="0"/>
              <a:t>What were you thinking about just now?</a:t>
            </a:r>
          </a:p>
        </p:txBody>
      </p:sp>
    </p:spTree>
    <p:extLst>
      <p:ext uri="{BB962C8B-B14F-4D97-AF65-F5344CB8AC3E}">
        <p14:creationId xmlns:p14="http://schemas.microsoft.com/office/powerpoint/2010/main" val="28927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25100" y="1847078"/>
            <a:ext cx="3028566" cy="2597922"/>
          </a:xfrm>
          <a:prstGeom prst="ellipse">
            <a:avLst/>
          </a:prstGeom>
          <a:solidFill>
            <a:srgbClr val="FFFF00"/>
          </a:solidFill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8111" y="239889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2</a:t>
            </a:r>
          </a:p>
        </p:txBody>
      </p:sp>
    </p:spTree>
    <p:extLst>
      <p:ext uri="{BB962C8B-B14F-4D97-AF65-F5344CB8AC3E}">
        <p14:creationId xmlns:p14="http://schemas.microsoft.com/office/powerpoint/2010/main" val="50291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0216"/>
            <a:ext cx="7772400" cy="1169043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b="1" dirty="0"/>
              <a:t>What were you thinking about just now?</a:t>
            </a:r>
          </a:p>
        </p:txBody>
      </p:sp>
    </p:spTree>
    <p:extLst>
      <p:ext uri="{BB962C8B-B14F-4D97-AF65-F5344CB8AC3E}">
        <p14:creationId xmlns:p14="http://schemas.microsoft.com/office/powerpoint/2010/main" val="28927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3130081" y="1678147"/>
            <a:ext cx="2909474" cy="2879742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8111" y="239889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3</a:t>
            </a:r>
          </a:p>
        </p:txBody>
      </p:sp>
    </p:spTree>
    <p:extLst>
      <p:ext uri="{BB962C8B-B14F-4D97-AF65-F5344CB8AC3E}">
        <p14:creationId xmlns:p14="http://schemas.microsoft.com/office/powerpoint/2010/main" val="34295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0216"/>
            <a:ext cx="7772400" cy="1169043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b="1" dirty="0"/>
              <a:t>What were you thinking about just now?</a:t>
            </a:r>
          </a:p>
        </p:txBody>
      </p:sp>
    </p:spTree>
    <p:extLst>
      <p:ext uri="{BB962C8B-B14F-4D97-AF65-F5344CB8AC3E}">
        <p14:creationId xmlns:p14="http://schemas.microsoft.com/office/powerpoint/2010/main" val="28927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260</Words>
  <Application>Microsoft Macintosh PowerPoint</Application>
  <PresentationFormat>On-screen Show (4:3)</PresentationFormat>
  <Paragraphs>59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This is a study looking at relaxation.  In this study, we would like you to look at the computer screen and try to relax with your eyes open.   You will see a series of shapes on the screen.   </vt:lpstr>
      <vt:lpstr>PowerPoint Presentation</vt:lpstr>
      <vt:lpstr>What were you thinking about just now?</vt:lpstr>
      <vt:lpstr>PowerPoint Presentation</vt:lpstr>
      <vt:lpstr>What were you thinking about just now?</vt:lpstr>
      <vt:lpstr>PowerPoint Presentation</vt:lpstr>
      <vt:lpstr>What were you thinking about just now?</vt:lpstr>
      <vt:lpstr>PowerPoint Presentation</vt:lpstr>
      <vt:lpstr>What were you thinking about just now?</vt:lpstr>
      <vt:lpstr>PowerPoint Presentation</vt:lpstr>
      <vt:lpstr>What were you thinking about just now?</vt:lpstr>
      <vt:lpstr>PowerPoint Presentation</vt:lpstr>
      <vt:lpstr>What were you thinking about just now?</vt:lpstr>
      <vt:lpstr>PowerPoint Presentation</vt:lpstr>
      <vt:lpstr>What were you thinking about just now?</vt:lpstr>
      <vt:lpstr>PowerPoint Presentation</vt:lpstr>
      <vt:lpstr>What were you thinking about just now?</vt:lpstr>
      <vt:lpstr>PowerPoint Presentation</vt:lpstr>
      <vt:lpstr>What were you thinking about just now?</vt:lpstr>
      <vt:lpstr>Now, we would like you to just look at the computer screen and try to relax, but keeping your eyes open. </vt:lpstr>
      <vt:lpstr>PowerPoint Presentation</vt:lpstr>
      <vt:lpstr>What were you thinking about just now?</vt:lpstr>
      <vt:lpstr>Thank you for taking part in this study!</vt:lpstr>
    </vt:vector>
  </TitlesOfParts>
  <Company>Neuroscience Research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at the shape.</dc:title>
  <dc:creator>Muireann Irish</dc:creator>
  <cp:lastModifiedBy>Claire O'Callaghan</cp:lastModifiedBy>
  <cp:revision>47</cp:revision>
  <dcterms:created xsi:type="dcterms:W3CDTF">2012-06-12T00:39:53Z</dcterms:created>
  <dcterms:modified xsi:type="dcterms:W3CDTF">2019-10-02T00:00:36Z</dcterms:modified>
</cp:coreProperties>
</file>