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3"/>
  </p:notesMasterIdLst>
  <p:sldIdLst>
    <p:sldId id="286" r:id="rId2"/>
    <p:sldId id="279" r:id="rId3"/>
    <p:sldId id="280" r:id="rId4"/>
    <p:sldId id="264" r:id="rId5"/>
    <p:sldId id="285" r:id="rId6"/>
    <p:sldId id="267" r:id="rId7"/>
    <p:sldId id="284" r:id="rId8"/>
    <p:sldId id="287" r:id="rId9"/>
    <p:sldId id="283" r:id="rId10"/>
    <p:sldId id="288" r:id="rId11"/>
    <p:sldId id="282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F8C36-3FE4-4231-9DCA-62A30A2BE5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8A701A-1486-451F-A0DF-F10CCAAF8E32}">
      <dgm:prSet phldrT="[文字]" custT="1"/>
      <dgm:spPr/>
      <dgm:t>
        <a:bodyPr/>
        <a:lstStyle/>
        <a:p>
          <a:r>
            <a:rPr lang="en-US" altLang="zh-TW" sz="1600" dirty="0"/>
            <a:t>Load data</a:t>
          </a:r>
          <a:endParaRPr lang="zh-TW" altLang="en-US" sz="1600" dirty="0"/>
        </a:p>
      </dgm:t>
    </dgm:pt>
    <dgm:pt modelId="{13FB1242-3541-40D8-8EEE-AADB69A560E1}" type="parTrans" cxnId="{21A72D35-AD6B-4526-9CDF-6CDBED0E10F0}">
      <dgm:prSet/>
      <dgm:spPr/>
      <dgm:t>
        <a:bodyPr/>
        <a:lstStyle/>
        <a:p>
          <a:endParaRPr lang="zh-TW" altLang="en-US" sz="1800"/>
        </a:p>
      </dgm:t>
    </dgm:pt>
    <dgm:pt modelId="{DEA0A699-1418-45AA-8774-BB5FFEFB0CFD}" type="sibTrans" cxnId="{21A72D35-AD6B-4526-9CDF-6CDBED0E10F0}">
      <dgm:prSet custT="1"/>
      <dgm:spPr/>
      <dgm:t>
        <a:bodyPr/>
        <a:lstStyle/>
        <a:p>
          <a:endParaRPr lang="zh-TW" altLang="en-US" sz="1800"/>
        </a:p>
      </dgm:t>
    </dgm:pt>
    <dgm:pt modelId="{4C888729-1573-42AA-AEE3-7AA94B821AF1}">
      <dgm:prSet phldrT="[文字]" custT="1"/>
      <dgm:spPr/>
      <dgm:t>
        <a:bodyPr/>
        <a:lstStyle/>
        <a:p>
          <a:r>
            <a:rPr lang="en-US" altLang="zh-TW" sz="1600" dirty="0"/>
            <a:t>Find corresponding class label</a:t>
          </a:r>
          <a:endParaRPr lang="zh-TW" altLang="en-US" sz="1600" dirty="0"/>
        </a:p>
      </dgm:t>
    </dgm:pt>
    <dgm:pt modelId="{C25B3DA9-8A1F-44AA-833F-DB3F2864D3CC}" type="parTrans" cxnId="{BB9335E2-6D12-47B5-9406-CE0A3A37C725}">
      <dgm:prSet/>
      <dgm:spPr/>
      <dgm:t>
        <a:bodyPr/>
        <a:lstStyle/>
        <a:p>
          <a:endParaRPr lang="zh-TW" altLang="en-US" sz="1800"/>
        </a:p>
      </dgm:t>
    </dgm:pt>
    <dgm:pt modelId="{F48ACB81-F51F-456A-87DC-07D2DB2BE23E}" type="sibTrans" cxnId="{BB9335E2-6D12-47B5-9406-CE0A3A37C725}">
      <dgm:prSet custT="1"/>
      <dgm:spPr/>
      <dgm:t>
        <a:bodyPr/>
        <a:lstStyle/>
        <a:p>
          <a:endParaRPr lang="zh-TW" altLang="en-US" sz="1800"/>
        </a:p>
      </dgm:t>
    </dgm:pt>
    <dgm:pt modelId="{100BD88B-BA50-484A-A6BD-96E0237881AD}">
      <dgm:prSet phldrT="[文字]" custT="1"/>
      <dgm:spPr/>
      <dgm:t>
        <a:bodyPr/>
        <a:lstStyle/>
        <a:p>
          <a:pPr>
            <a:lnSpc>
              <a:spcPct val="90000"/>
            </a:lnSpc>
          </a:pPr>
          <a:r>
            <a:rPr lang="en-US" altLang="zh-TW" sz="1600" dirty="0" err="1"/>
            <a:t>egovehicle</a:t>
          </a:r>
          <a:r>
            <a:rPr lang="en-US" altLang="zh-TW" sz="1600" dirty="0"/>
            <a:t> frame</a:t>
          </a:r>
          <a:endParaRPr lang="en-US" altLang="zh-TW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>
            <a:lnSpc>
              <a:spcPct val="90000"/>
            </a:lnSpc>
          </a:pPr>
          <a:r>
            <a:rPr lang="en-US" altLang="zh-TW" sz="1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→</a:t>
          </a:r>
          <a:r>
            <a:rPr lang="zh-TW" altLang="en-US" sz="16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 </a:t>
          </a:r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city frame</a:t>
          </a:r>
          <a:endParaRPr lang="zh-TW" altLang="en-US" sz="1600" dirty="0"/>
        </a:p>
      </dgm:t>
    </dgm:pt>
    <dgm:pt modelId="{0BB595AE-56A4-44EB-AF64-387E2F2BA790}" type="parTrans" cxnId="{374D5283-3761-4C54-82D9-BD49032D4C8B}">
      <dgm:prSet/>
      <dgm:spPr/>
      <dgm:t>
        <a:bodyPr/>
        <a:lstStyle/>
        <a:p>
          <a:endParaRPr lang="zh-TW" altLang="en-US" sz="1800"/>
        </a:p>
      </dgm:t>
    </dgm:pt>
    <dgm:pt modelId="{5C9B573E-B65A-473C-9CA4-EE983A944ACA}" type="sibTrans" cxnId="{374D5283-3761-4C54-82D9-BD49032D4C8B}">
      <dgm:prSet custT="1"/>
      <dgm:spPr/>
      <dgm:t>
        <a:bodyPr/>
        <a:lstStyle/>
        <a:p>
          <a:endParaRPr lang="zh-TW" altLang="en-US" sz="1800"/>
        </a:p>
      </dgm:t>
    </dgm:pt>
    <dgm:pt modelId="{3FC8E3E8-359C-4695-9B10-6C434AE8F7AC}">
      <dgm:prSet custT="1"/>
      <dgm:spPr/>
      <dgm:t>
        <a:bodyPr/>
        <a:lstStyle/>
        <a:p>
          <a:r>
            <a:rPr lang="en-US" altLang="zh-TW" sz="1600" dirty="0"/>
            <a:t>ab3dmot.update</a:t>
          </a:r>
          <a:endParaRPr lang="zh-TW" altLang="en-US" sz="1600" dirty="0"/>
        </a:p>
      </dgm:t>
    </dgm:pt>
    <dgm:pt modelId="{CC478D37-A1B0-4AFA-B764-35B55A4AF203}" type="parTrans" cxnId="{251FDDF7-6DE0-45DF-9908-1C8B28ACC460}">
      <dgm:prSet/>
      <dgm:spPr/>
      <dgm:t>
        <a:bodyPr/>
        <a:lstStyle/>
        <a:p>
          <a:endParaRPr lang="zh-TW" altLang="en-US" sz="1800"/>
        </a:p>
      </dgm:t>
    </dgm:pt>
    <dgm:pt modelId="{F2A3B4DF-6C9C-4838-8E2B-B24DDCA627F7}" type="sibTrans" cxnId="{251FDDF7-6DE0-45DF-9908-1C8B28ACC460}">
      <dgm:prSet/>
      <dgm:spPr/>
      <dgm:t>
        <a:bodyPr/>
        <a:lstStyle/>
        <a:p>
          <a:endParaRPr lang="zh-TW" altLang="en-US" sz="1800"/>
        </a:p>
      </dgm:t>
    </dgm:pt>
    <dgm:pt modelId="{86B50EB5-34CE-45F3-AC8D-BAB3CB82361D}" type="pres">
      <dgm:prSet presAssocID="{95BF8C36-3FE4-4231-9DCA-62A30A2BE5E6}" presName="Name0" presStyleCnt="0">
        <dgm:presLayoutVars>
          <dgm:dir/>
          <dgm:resizeHandles val="exact"/>
        </dgm:presLayoutVars>
      </dgm:prSet>
      <dgm:spPr/>
    </dgm:pt>
    <dgm:pt modelId="{0D0CC328-BDD6-4A09-BC50-E3CABEE6E8DB}" type="pres">
      <dgm:prSet presAssocID="{D28A701A-1486-451F-A0DF-F10CCAAF8E32}" presName="node" presStyleLbl="node1" presStyleIdx="0" presStyleCnt="4" custScaleX="88328" custScaleY="87004">
        <dgm:presLayoutVars>
          <dgm:bulletEnabled val="1"/>
        </dgm:presLayoutVars>
      </dgm:prSet>
      <dgm:spPr/>
    </dgm:pt>
    <dgm:pt modelId="{637392CC-F395-4411-927D-2D16D9ED66AF}" type="pres">
      <dgm:prSet presAssocID="{DEA0A699-1418-45AA-8774-BB5FFEFB0CFD}" presName="sibTrans" presStyleLbl="sibTrans2D1" presStyleIdx="0" presStyleCnt="3" custScaleX="143897" custScaleY="74942"/>
      <dgm:spPr/>
    </dgm:pt>
    <dgm:pt modelId="{CE57B13F-C7D8-4CF7-AEB4-27F623C567C8}" type="pres">
      <dgm:prSet presAssocID="{DEA0A699-1418-45AA-8774-BB5FFEFB0CFD}" presName="connectorText" presStyleLbl="sibTrans2D1" presStyleIdx="0" presStyleCnt="3"/>
      <dgm:spPr/>
    </dgm:pt>
    <dgm:pt modelId="{5D19FA22-EE9D-4D35-BA1C-6CE143916EBB}" type="pres">
      <dgm:prSet presAssocID="{4C888729-1573-42AA-AEE3-7AA94B821AF1}" presName="node" presStyleLbl="node1" presStyleIdx="1" presStyleCnt="4" custScaleX="88328" custScaleY="87004">
        <dgm:presLayoutVars>
          <dgm:bulletEnabled val="1"/>
        </dgm:presLayoutVars>
      </dgm:prSet>
      <dgm:spPr/>
    </dgm:pt>
    <dgm:pt modelId="{A0D8250F-1D5C-4B5E-831C-FF3B78455EAB}" type="pres">
      <dgm:prSet presAssocID="{F48ACB81-F51F-456A-87DC-07D2DB2BE23E}" presName="sibTrans" presStyleLbl="sibTrans2D1" presStyleIdx="1" presStyleCnt="3" custScaleX="143897" custScaleY="74942"/>
      <dgm:spPr/>
    </dgm:pt>
    <dgm:pt modelId="{E82A830D-53DE-4A48-AFF5-686AE2E27AFA}" type="pres">
      <dgm:prSet presAssocID="{F48ACB81-F51F-456A-87DC-07D2DB2BE23E}" presName="connectorText" presStyleLbl="sibTrans2D1" presStyleIdx="1" presStyleCnt="3"/>
      <dgm:spPr/>
    </dgm:pt>
    <dgm:pt modelId="{B055A3AB-833D-4E6D-8108-57379D5DEB43}" type="pres">
      <dgm:prSet presAssocID="{100BD88B-BA50-484A-A6BD-96E0237881AD}" presName="node" presStyleLbl="node1" presStyleIdx="2" presStyleCnt="4" custScaleX="88328" custScaleY="87004">
        <dgm:presLayoutVars>
          <dgm:bulletEnabled val="1"/>
        </dgm:presLayoutVars>
      </dgm:prSet>
      <dgm:spPr/>
    </dgm:pt>
    <dgm:pt modelId="{70E9F3DD-0B7D-470D-8C11-FFDE5B7E4365}" type="pres">
      <dgm:prSet presAssocID="{5C9B573E-B65A-473C-9CA4-EE983A944ACA}" presName="sibTrans" presStyleLbl="sibTrans2D1" presStyleIdx="2" presStyleCnt="3" custScaleX="143897" custScaleY="74942"/>
      <dgm:spPr/>
    </dgm:pt>
    <dgm:pt modelId="{242F42BF-78DE-4221-A896-20244ACB1342}" type="pres">
      <dgm:prSet presAssocID="{5C9B573E-B65A-473C-9CA4-EE983A944ACA}" presName="connectorText" presStyleLbl="sibTrans2D1" presStyleIdx="2" presStyleCnt="3"/>
      <dgm:spPr/>
    </dgm:pt>
    <dgm:pt modelId="{8E8B1356-56DA-469B-AAA0-D09BB87F8A03}" type="pres">
      <dgm:prSet presAssocID="{3FC8E3E8-359C-4695-9B10-6C434AE8F7AC}" presName="node" presStyleLbl="node1" presStyleIdx="3" presStyleCnt="4" custScaleX="88328" custScaleY="87004">
        <dgm:presLayoutVars>
          <dgm:bulletEnabled val="1"/>
        </dgm:presLayoutVars>
      </dgm:prSet>
      <dgm:spPr/>
    </dgm:pt>
  </dgm:ptLst>
  <dgm:cxnLst>
    <dgm:cxn modelId="{D1F2250B-E002-4C28-881E-662720CC7CDA}" type="presOf" srcId="{100BD88B-BA50-484A-A6BD-96E0237881AD}" destId="{B055A3AB-833D-4E6D-8108-57379D5DEB43}" srcOrd="0" destOrd="0" presId="urn:microsoft.com/office/officeart/2005/8/layout/process1"/>
    <dgm:cxn modelId="{0652050D-73BB-4EDC-83FA-A12765E8E25F}" type="presOf" srcId="{3FC8E3E8-359C-4695-9B10-6C434AE8F7AC}" destId="{8E8B1356-56DA-469B-AAA0-D09BB87F8A03}" srcOrd="0" destOrd="0" presId="urn:microsoft.com/office/officeart/2005/8/layout/process1"/>
    <dgm:cxn modelId="{3C359E0D-D29C-4A0B-AEFC-AF52415B99F4}" type="presOf" srcId="{95BF8C36-3FE4-4231-9DCA-62A30A2BE5E6}" destId="{86B50EB5-34CE-45F3-AC8D-BAB3CB82361D}" srcOrd="0" destOrd="0" presId="urn:microsoft.com/office/officeart/2005/8/layout/process1"/>
    <dgm:cxn modelId="{BFCE7E28-D46E-4D6D-B342-B526AB95585D}" type="presOf" srcId="{F48ACB81-F51F-456A-87DC-07D2DB2BE23E}" destId="{A0D8250F-1D5C-4B5E-831C-FF3B78455EAB}" srcOrd="0" destOrd="0" presId="urn:microsoft.com/office/officeart/2005/8/layout/process1"/>
    <dgm:cxn modelId="{21A72D35-AD6B-4526-9CDF-6CDBED0E10F0}" srcId="{95BF8C36-3FE4-4231-9DCA-62A30A2BE5E6}" destId="{D28A701A-1486-451F-A0DF-F10CCAAF8E32}" srcOrd="0" destOrd="0" parTransId="{13FB1242-3541-40D8-8EEE-AADB69A560E1}" sibTransId="{DEA0A699-1418-45AA-8774-BB5FFEFB0CFD}"/>
    <dgm:cxn modelId="{F26DA45C-B74D-41E3-AF24-112C07713F74}" type="presOf" srcId="{DEA0A699-1418-45AA-8774-BB5FFEFB0CFD}" destId="{637392CC-F395-4411-927D-2D16D9ED66AF}" srcOrd="0" destOrd="0" presId="urn:microsoft.com/office/officeart/2005/8/layout/process1"/>
    <dgm:cxn modelId="{5398974F-44EA-41C1-B17F-1B82B06E7B30}" type="presOf" srcId="{DEA0A699-1418-45AA-8774-BB5FFEFB0CFD}" destId="{CE57B13F-C7D8-4CF7-AEB4-27F623C567C8}" srcOrd="1" destOrd="0" presId="urn:microsoft.com/office/officeart/2005/8/layout/process1"/>
    <dgm:cxn modelId="{5C1A4F70-34B5-46D6-9B3A-2EBA7F5178FB}" type="presOf" srcId="{F48ACB81-F51F-456A-87DC-07D2DB2BE23E}" destId="{E82A830D-53DE-4A48-AFF5-686AE2E27AFA}" srcOrd="1" destOrd="0" presId="urn:microsoft.com/office/officeart/2005/8/layout/process1"/>
    <dgm:cxn modelId="{0C0B4957-987F-4738-8A91-979F78A40BEB}" type="presOf" srcId="{5C9B573E-B65A-473C-9CA4-EE983A944ACA}" destId="{242F42BF-78DE-4221-A896-20244ACB1342}" srcOrd="1" destOrd="0" presId="urn:microsoft.com/office/officeart/2005/8/layout/process1"/>
    <dgm:cxn modelId="{CA71ED81-8097-4B4D-9259-2F7EA3970789}" type="presOf" srcId="{4C888729-1573-42AA-AEE3-7AA94B821AF1}" destId="{5D19FA22-EE9D-4D35-BA1C-6CE143916EBB}" srcOrd="0" destOrd="0" presId="urn:microsoft.com/office/officeart/2005/8/layout/process1"/>
    <dgm:cxn modelId="{374D5283-3761-4C54-82D9-BD49032D4C8B}" srcId="{95BF8C36-3FE4-4231-9DCA-62A30A2BE5E6}" destId="{100BD88B-BA50-484A-A6BD-96E0237881AD}" srcOrd="2" destOrd="0" parTransId="{0BB595AE-56A4-44EB-AF64-387E2F2BA790}" sibTransId="{5C9B573E-B65A-473C-9CA4-EE983A944ACA}"/>
    <dgm:cxn modelId="{376DA887-4305-4593-9956-4D324E925D1D}" type="presOf" srcId="{5C9B573E-B65A-473C-9CA4-EE983A944ACA}" destId="{70E9F3DD-0B7D-470D-8C11-FFDE5B7E4365}" srcOrd="0" destOrd="0" presId="urn:microsoft.com/office/officeart/2005/8/layout/process1"/>
    <dgm:cxn modelId="{6F5C3BC8-4AF2-4DEF-88E5-AE5B79E360BB}" type="presOf" srcId="{D28A701A-1486-451F-A0DF-F10CCAAF8E32}" destId="{0D0CC328-BDD6-4A09-BC50-E3CABEE6E8DB}" srcOrd="0" destOrd="0" presId="urn:microsoft.com/office/officeart/2005/8/layout/process1"/>
    <dgm:cxn modelId="{BB9335E2-6D12-47B5-9406-CE0A3A37C725}" srcId="{95BF8C36-3FE4-4231-9DCA-62A30A2BE5E6}" destId="{4C888729-1573-42AA-AEE3-7AA94B821AF1}" srcOrd="1" destOrd="0" parTransId="{C25B3DA9-8A1F-44AA-833F-DB3F2864D3CC}" sibTransId="{F48ACB81-F51F-456A-87DC-07D2DB2BE23E}"/>
    <dgm:cxn modelId="{251FDDF7-6DE0-45DF-9908-1C8B28ACC460}" srcId="{95BF8C36-3FE4-4231-9DCA-62A30A2BE5E6}" destId="{3FC8E3E8-359C-4695-9B10-6C434AE8F7AC}" srcOrd="3" destOrd="0" parTransId="{CC478D37-A1B0-4AFA-B764-35B55A4AF203}" sibTransId="{F2A3B4DF-6C9C-4838-8E2B-B24DDCA627F7}"/>
    <dgm:cxn modelId="{3FF0F457-10CC-4F7B-9B43-D8F4D7D64C90}" type="presParOf" srcId="{86B50EB5-34CE-45F3-AC8D-BAB3CB82361D}" destId="{0D0CC328-BDD6-4A09-BC50-E3CABEE6E8DB}" srcOrd="0" destOrd="0" presId="urn:microsoft.com/office/officeart/2005/8/layout/process1"/>
    <dgm:cxn modelId="{BFA2655E-8EEB-4072-90C1-3C9AD3CAE559}" type="presParOf" srcId="{86B50EB5-34CE-45F3-AC8D-BAB3CB82361D}" destId="{637392CC-F395-4411-927D-2D16D9ED66AF}" srcOrd="1" destOrd="0" presId="urn:microsoft.com/office/officeart/2005/8/layout/process1"/>
    <dgm:cxn modelId="{9B0E6F72-2A75-4876-80C7-E85679B7559C}" type="presParOf" srcId="{637392CC-F395-4411-927D-2D16D9ED66AF}" destId="{CE57B13F-C7D8-4CF7-AEB4-27F623C567C8}" srcOrd="0" destOrd="0" presId="urn:microsoft.com/office/officeart/2005/8/layout/process1"/>
    <dgm:cxn modelId="{968A5E8B-B73D-4DB0-B297-A407AAB40F22}" type="presParOf" srcId="{86B50EB5-34CE-45F3-AC8D-BAB3CB82361D}" destId="{5D19FA22-EE9D-4D35-BA1C-6CE143916EBB}" srcOrd="2" destOrd="0" presId="urn:microsoft.com/office/officeart/2005/8/layout/process1"/>
    <dgm:cxn modelId="{88900C76-C4CF-472A-B705-165BF3481440}" type="presParOf" srcId="{86B50EB5-34CE-45F3-AC8D-BAB3CB82361D}" destId="{A0D8250F-1D5C-4B5E-831C-FF3B78455EAB}" srcOrd="3" destOrd="0" presId="urn:microsoft.com/office/officeart/2005/8/layout/process1"/>
    <dgm:cxn modelId="{D597514E-3E2C-4BAA-9E86-093DF15B24A9}" type="presParOf" srcId="{A0D8250F-1D5C-4B5E-831C-FF3B78455EAB}" destId="{E82A830D-53DE-4A48-AFF5-686AE2E27AFA}" srcOrd="0" destOrd="0" presId="urn:microsoft.com/office/officeart/2005/8/layout/process1"/>
    <dgm:cxn modelId="{FEEA22A2-D644-44BA-84EB-4EE31AC6F643}" type="presParOf" srcId="{86B50EB5-34CE-45F3-AC8D-BAB3CB82361D}" destId="{B055A3AB-833D-4E6D-8108-57379D5DEB43}" srcOrd="4" destOrd="0" presId="urn:microsoft.com/office/officeart/2005/8/layout/process1"/>
    <dgm:cxn modelId="{95A110AC-3964-47B5-9092-D6D1B272D830}" type="presParOf" srcId="{86B50EB5-34CE-45F3-AC8D-BAB3CB82361D}" destId="{70E9F3DD-0B7D-470D-8C11-FFDE5B7E4365}" srcOrd="5" destOrd="0" presId="urn:microsoft.com/office/officeart/2005/8/layout/process1"/>
    <dgm:cxn modelId="{7700AB39-59CC-4B82-B0E9-B44E574FB958}" type="presParOf" srcId="{70E9F3DD-0B7D-470D-8C11-FFDE5B7E4365}" destId="{242F42BF-78DE-4221-A896-20244ACB1342}" srcOrd="0" destOrd="0" presId="urn:microsoft.com/office/officeart/2005/8/layout/process1"/>
    <dgm:cxn modelId="{8AA219BD-5D4D-4A52-89B1-60E173AADBAD}" type="presParOf" srcId="{86B50EB5-34CE-45F3-AC8D-BAB3CB82361D}" destId="{8E8B1356-56DA-469B-AAA0-D09BB87F8A0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30CB3-8167-4444-921E-006311E91443}" type="doc">
      <dgm:prSet loTypeId="urn:microsoft.com/office/officeart/2005/8/layout/hProcess9" loCatId="process" qsTypeId="urn:microsoft.com/office/officeart/2005/8/quickstyle/simple1" qsCatId="simple" csTypeId="urn:microsoft.com/office/officeart/2005/8/colors/accent2_4" csCatId="accent2" phldr="1"/>
      <dgm:spPr/>
    </dgm:pt>
    <dgm:pt modelId="{125FD97D-7D1D-4296-9B7F-A1F16DC61D71}">
      <dgm:prSet phldrT="[文字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sz="1100" dirty="0"/>
            <a:t>Predict trackers</a:t>
          </a:r>
          <a:endParaRPr lang="zh-TW" altLang="en-US" sz="1100" dirty="0"/>
        </a:p>
      </dgm:t>
    </dgm:pt>
    <dgm:pt modelId="{D7615428-E10E-4985-8349-90753B5C29AD}" type="parTrans" cxnId="{9E009A0F-850E-4C95-987B-6AF193CE1C11}">
      <dgm:prSet/>
      <dgm:spPr/>
      <dgm:t>
        <a:bodyPr/>
        <a:lstStyle/>
        <a:p>
          <a:endParaRPr lang="zh-TW" altLang="en-US" sz="1400"/>
        </a:p>
      </dgm:t>
    </dgm:pt>
    <dgm:pt modelId="{A976A570-95DA-4825-90BC-89406738B772}" type="sibTrans" cxnId="{9E009A0F-850E-4C95-987B-6AF193CE1C11}">
      <dgm:prSet/>
      <dgm:spPr/>
      <dgm:t>
        <a:bodyPr/>
        <a:lstStyle/>
        <a:p>
          <a:endParaRPr lang="zh-TW" altLang="en-US" sz="1400"/>
        </a:p>
      </dgm:t>
    </dgm:pt>
    <dgm:pt modelId="{AC436EF7-6B67-4131-82A5-E23B305DD139}">
      <dgm:prSet phldrT="[文字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sz="1100" dirty="0"/>
            <a:t>Match detections with trackers by IOU</a:t>
          </a:r>
          <a:endParaRPr lang="zh-TW" altLang="en-US" sz="1100" dirty="0"/>
        </a:p>
      </dgm:t>
    </dgm:pt>
    <dgm:pt modelId="{64CC13F7-0A8E-404E-9432-EB4BCCD5E52E}" type="parTrans" cxnId="{19AF1C0E-8891-4DDA-86E5-6ECF18FF9EBB}">
      <dgm:prSet/>
      <dgm:spPr/>
      <dgm:t>
        <a:bodyPr/>
        <a:lstStyle/>
        <a:p>
          <a:endParaRPr lang="zh-TW" altLang="en-US" sz="1400"/>
        </a:p>
      </dgm:t>
    </dgm:pt>
    <dgm:pt modelId="{B71768A9-0BF5-43C7-886A-2A84A0EDDE3B}" type="sibTrans" cxnId="{19AF1C0E-8891-4DDA-86E5-6ECF18FF9EBB}">
      <dgm:prSet/>
      <dgm:spPr/>
      <dgm:t>
        <a:bodyPr/>
        <a:lstStyle/>
        <a:p>
          <a:endParaRPr lang="zh-TW" altLang="en-US" sz="1400"/>
        </a:p>
      </dgm:t>
    </dgm:pt>
    <dgm:pt modelId="{D6FCAF4C-C603-495B-BD23-C9E47F53D54A}">
      <dgm:prSet phldrT="[文字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sz="1100" dirty="0"/>
            <a:t>Update result</a:t>
          </a:r>
          <a:endParaRPr lang="zh-TW" altLang="en-US" sz="1100" dirty="0"/>
        </a:p>
      </dgm:t>
    </dgm:pt>
    <dgm:pt modelId="{22285E66-756A-4AC8-9DAB-18649FA73418}" type="parTrans" cxnId="{925465E7-E8F6-4B3C-856C-22B8BF03FC9D}">
      <dgm:prSet/>
      <dgm:spPr/>
      <dgm:t>
        <a:bodyPr/>
        <a:lstStyle/>
        <a:p>
          <a:endParaRPr lang="zh-TW" altLang="en-US" sz="1400"/>
        </a:p>
      </dgm:t>
    </dgm:pt>
    <dgm:pt modelId="{3E360A01-01F0-4493-920C-4C70567582DB}" type="sibTrans" cxnId="{925465E7-E8F6-4B3C-856C-22B8BF03FC9D}">
      <dgm:prSet/>
      <dgm:spPr/>
      <dgm:t>
        <a:bodyPr/>
        <a:lstStyle/>
        <a:p>
          <a:endParaRPr lang="zh-TW" altLang="en-US" sz="1400"/>
        </a:p>
      </dgm:t>
    </dgm:pt>
    <dgm:pt modelId="{C9CC2548-E60F-4BB6-A295-22BD3FF60F1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sz="1100" dirty="0"/>
            <a:t>Add new trackers for unpaired detections</a:t>
          </a:r>
          <a:endParaRPr lang="zh-TW" altLang="en-US" sz="1100" dirty="0"/>
        </a:p>
      </dgm:t>
    </dgm:pt>
    <dgm:pt modelId="{684E6D79-9580-4F36-B8D1-9C6C449C1694}" type="parTrans" cxnId="{49E954E3-F701-4077-A713-494DD2132ED0}">
      <dgm:prSet/>
      <dgm:spPr/>
      <dgm:t>
        <a:bodyPr/>
        <a:lstStyle/>
        <a:p>
          <a:endParaRPr lang="zh-TW" altLang="en-US" sz="1400"/>
        </a:p>
      </dgm:t>
    </dgm:pt>
    <dgm:pt modelId="{7422059E-03C9-4278-AE48-BC20E5C5F244}" type="sibTrans" cxnId="{49E954E3-F701-4077-A713-494DD2132ED0}">
      <dgm:prSet/>
      <dgm:spPr/>
      <dgm:t>
        <a:bodyPr/>
        <a:lstStyle/>
        <a:p>
          <a:endParaRPr lang="zh-TW" altLang="en-US" sz="1400"/>
        </a:p>
      </dgm:t>
    </dgm:pt>
    <dgm:pt modelId="{A17FD310-CA9B-4E1F-AD72-272A3537F8C1}" type="pres">
      <dgm:prSet presAssocID="{8EC30CB3-8167-4444-921E-006311E91443}" presName="CompostProcess" presStyleCnt="0">
        <dgm:presLayoutVars>
          <dgm:dir/>
          <dgm:resizeHandles val="exact"/>
        </dgm:presLayoutVars>
      </dgm:prSet>
      <dgm:spPr/>
    </dgm:pt>
    <dgm:pt modelId="{87A0B981-D177-474B-AF60-BF0224FDC82F}" type="pres">
      <dgm:prSet presAssocID="{8EC30CB3-8167-4444-921E-006311E91443}" presName="arrow" presStyleLbl="bgShp" presStyleIdx="0" presStyleCnt="1"/>
      <dgm:spPr/>
    </dgm:pt>
    <dgm:pt modelId="{53ADBF19-0A7B-4AA3-9BE0-509185BAFA4B}" type="pres">
      <dgm:prSet presAssocID="{8EC30CB3-8167-4444-921E-006311E91443}" presName="linearProcess" presStyleCnt="0"/>
      <dgm:spPr/>
    </dgm:pt>
    <dgm:pt modelId="{10DFA028-0470-48A2-97D1-E4850DAA7FAD}" type="pres">
      <dgm:prSet presAssocID="{125FD97D-7D1D-4296-9B7F-A1F16DC61D71}" presName="textNode" presStyleLbl="node1" presStyleIdx="0" presStyleCnt="4">
        <dgm:presLayoutVars>
          <dgm:bulletEnabled val="1"/>
        </dgm:presLayoutVars>
      </dgm:prSet>
      <dgm:spPr/>
    </dgm:pt>
    <dgm:pt modelId="{4D55E9AE-B114-4D9E-9BA8-B831609078DB}" type="pres">
      <dgm:prSet presAssocID="{A976A570-95DA-4825-90BC-89406738B772}" presName="sibTrans" presStyleCnt="0"/>
      <dgm:spPr/>
    </dgm:pt>
    <dgm:pt modelId="{191ABE4F-B4A5-4A4A-B8F0-ED1C53A45DA9}" type="pres">
      <dgm:prSet presAssocID="{AC436EF7-6B67-4131-82A5-E23B305DD139}" presName="textNode" presStyleLbl="node1" presStyleIdx="1" presStyleCnt="4">
        <dgm:presLayoutVars>
          <dgm:bulletEnabled val="1"/>
        </dgm:presLayoutVars>
      </dgm:prSet>
      <dgm:spPr/>
    </dgm:pt>
    <dgm:pt modelId="{1931D87B-BAE4-467C-AEC7-4EF3F32B6F5D}" type="pres">
      <dgm:prSet presAssocID="{B71768A9-0BF5-43C7-886A-2A84A0EDDE3B}" presName="sibTrans" presStyleCnt="0"/>
      <dgm:spPr/>
    </dgm:pt>
    <dgm:pt modelId="{018FFEF5-D013-449F-BF44-4EEBBB0B853C}" type="pres">
      <dgm:prSet presAssocID="{D6FCAF4C-C603-495B-BD23-C9E47F53D54A}" presName="textNode" presStyleLbl="node1" presStyleIdx="2" presStyleCnt="4">
        <dgm:presLayoutVars>
          <dgm:bulletEnabled val="1"/>
        </dgm:presLayoutVars>
      </dgm:prSet>
      <dgm:spPr/>
    </dgm:pt>
    <dgm:pt modelId="{FBE73656-295A-42BF-A2CF-3B9A8F8FC0A7}" type="pres">
      <dgm:prSet presAssocID="{3E360A01-01F0-4493-920C-4C70567582DB}" presName="sibTrans" presStyleCnt="0"/>
      <dgm:spPr/>
    </dgm:pt>
    <dgm:pt modelId="{446BCD15-8C2C-46DE-99AB-1880B73CF81C}" type="pres">
      <dgm:prSet presAssocID="{C9CC2548-E60F-4BB6-A295-22BD3FF60F1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6CB1E0C-6900-4325-A9D6-5F730798A2CC}" type="presOf" srcId="{D6FCAF4C-C603-495B-BD23-C9E47F53D54A}" destId="{018FFEF5-D013-449F-BF44-4EEBBB0B853C}" srcOrd="0" destOrd="0" presId="urn:microsoft.com/office/officeart/2005/8/layout/hProcess9"/>
    <dgm:cxn modelId="{19AF1C0E-8891-4DDA-86E5-6ECF18FF9EBB}" srcId="{8EC30CB3-8167-4444-921E-006311E91443}" destId="{AC436EF7-6B67-4131-82A5-E23B305DD139}" srcOrd="1" destOrd="0" parTransId="{64CC13F7-0A8E-404E-9432-EB4BCCD5E52E}" sibTransId="{B71768A9-0BF5-43C7-886A-2A84A0EDDE3B}"/>
    <dgm:cxn modelId="{9E009A0F-850E-4C95-987B-6AF193CE1C11}" srcId="{8EC30CB3-8167-4444-921E-006311E91443}" destId="{125FD97D-7D1D-4296-9B7F-A1F16DC61D71}" srcOrd="0" destOrd="0" parTransId="{D7615428-E10E-4985-8349-90753B5C29AD}" sibTransId="{A976A570-95DA-4825-90BC-89406738B772}"/>
    <dgm:cxn modelId="{1B525927-4674-4463-9ECB-7BB86DF85AD4}" type="presOf" srcId="{8EC30CB3-8167-4444-921E-006311E91443}" destId="{A17FD310-CA9B-4E1F-AD72-272A3537F8C1}" srcOrd="0" destOrd="0" presId="urn:microsoft.com/office/officeart/2005/8/layout/hProcess9"/>
    <dgm:cxn modelId="{A2061576-B2E7-47E1-AEFF-63889DE29E45}" type="presOf" srcId="{AC436EF7-6B67-4131-82A5-E23B305DD139}" destId="{191ABE4F-B4A5-4A4A-B8F0-ED1C53A45DA9}" srcOrd="0" destOrd="0" presId="urn:microsoft.com/office/officeart/2005/8/layout/hProcess9"/>
    <dgm:cxn modelId="{CF1A0A59-8BAD-4E0C-AB8F-74C513BDD7E2}" type="presOf" srcId="{125FD97D-7D1D-4296-9B7F-A1F16DC61D71}" destId="{10DFA028-0470-48A2-97D1-E4850DAA7FAD}" srcOrd="0" destOrd="0" presId="urn:microsoft.com/office/officeart/2005/8/layout/hProcess9"/>
    <dgm:cxn modelId="{8D9126AF-E1B8-4188-AE98-2AD858B51759}" type="presOf" srcId="{C9CC2548-E60F-4BB6-A295-22BD3FF60F1F}" destId="{446BCD15-8C2C-46DE-99AB-1880B73CF81C}" srcOrd="0" destOrd="0" presId="urn:microsoft.com/office/officeart/2005/8/layout/hProcess9"/>
    <dgm:cxn modelId="{49E954E3-F701-4077-A713-494DD2132ED0}" srcId="{8EC30CB3-8167-4444-921E-006311E91443}" destId="{C9CC2548-E60F-4BB6-A295-22BD3FF60F1F}" srcOrd="3" destOrd="0" parTransId="{684E6D79-9580-4F36-B8D1-9C6C449C1694}" sibTransId="{7422059E-03C9-4278-AE48-BC20E5C5F244}"/>
    <dgm:cxn modelId="{925465E7-E8F6-4B3C-856C-22B8BF03FC9D}" srcId="{8EC30CB3-8167-4444-921E-006311E91443}" destId="{D6FCAF4C-C603-495B-BD23-C9E47F53D54A}" srcOrd="2" destOrd="0" parTransId="{22285E66-756A-4AC8-9DAB-18649FA73418}" sibTransId="{3E360A01-01F0-4493-920C-4C70567582DB}"/>
    <dgm:cxn modelId="{8D64E12C-549B-454F-8F2B-B41668A8C942}" type="presParOf" srcId="{A17FD310-CA9B-4E1F-AD72-272A3537F8C1}" destId="{87A0B981-D177-474B-AF60-BF0224FDC82F}" srcOrd="0" destOrd="0" presId="urn:microsoft.com/office/officeart/2005/8/layout/hProcess9"/>
    <dgm:cxn modelId="{17EF87B6-688B-4D26-8044-CBD84E01E095}" type="presParOf" srcId="{A17FD310-CA9B-4E1F-AD72-272A3537F8C1}" destId="{53ADBF19-0A7B-4AA3-9BE0-509185BAFA4B}" srcOrd="1" destOrd="0" presId="urn:microsoft.com/office/officeart/2005/8/layout/hProcess9"/>
    <dgm:cxn modelId="{B00A005D-0F04-4396-B9B3-AE8E15CFDD33}" type="presParOf" srcId="{53ADBF19-0A7B-4AA3-9BE0-509185BAFA4B}" destId="{10DFA028-0470-48A2-97D1-E4850DAA7FAD}" srcOrd="0" destOrd="0" presId="urn:microsoft.com/office/officeart/2005/8/layout/hProcess9"/>
    <dgm:cxn modelId="{989BF51D-954E-4987-BB93-085FCFFE5F6B}" type="presParOf" srcId="{53ADBF19-0A7B-4AA3-9BE0-509185BAFA4B}" destId="{4D55E9AE-B114-4D9E-9BA8-B831609078DB}" srcOrd="1" destOrd="0" presId="urn:microsoft.com/office/officeart/2005/8/layout/hProcess9"/>
    <dgm:cxn modelId="{027A0743-0746-4A81-9B3C-811318CBB7BA}" type="presParOf" srcId="{53ADBF19-0A7B-4AA3-9BE0-509185BAFA4B}" destId="{191ABE4F-B4A5-4A4A-B8F0-ED1C53A45DA9}" srcOrd="2" destOrd="0" presId="urn:microsoft.com/office/officeart/2005/8/layout/hProcess9"/>
    <dgm:cxn modelId="{9ECD4A79-5C71-45F4-A2B3-6D0BB8481112}" type="presParOf" srcId="{53ADBF19-0A7B-4AA3-9BE0-509185BAFA4B}" destId="{1931D87B-BAE4-467C-AEC7-4EF3F32B6F5D}" srcOrd="3" destOrd="0" presId="urn:microsoft.com/office/officeart/2005/8/layout/hProcess9"/>
    <dgm:cxn modelId="{A0554400-2AB3-4FEC-B8E9-0DF16559DBE4}" type="presParOf" srcId="{53ADBF19-0A7B-4AA3-9BE0-509185BAFA4B}" destId="{018FFEF5-D013-449F-BF44-4EEBBB0B853C}" srcOrd="4" destOrd="0" presId="urn:microsoft.com/office/officeart/2005/8/layout/hProcess9"/>
    <dgm:cxn modelId="{5D65AED4-0958-4492-B348-195E8D3C6C3C}" type="presParOf" srcId="{53ADBF19-0A7B-4AA3-9BE0-509185BAFA4B}" destId="{FBE73656-295A-42BF-A2CF-3B9A8F8FC0A7}" srcOrd="5" destOrd="0" presId="urn:microsoft.com/office/officeart/2005/8/layout/hProcess9"/>
    <dgm:cxn modelId="{1DDD1A6A-0750-4C7E-81E9-A62780425D13}" type="presParOf" srcId="{53ADBF19-0A7B-4AA3-9BE0-509185BAFA4B}" destId="{446BCD15-8C2C-46DE-99AB-1880B73CF81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C328-BDD6-4A09-BC50-E3CABEE6E8DB}">
      <dsp:nvSpPr>
        <dsp:cNvPr id="0" name=""/>
        <dsp:cNvSpPr/>
      </dsp:nvSpPr>
      <dsp:spPr>
        <a:xfrm>
          <a:off x="2171" y="2179055"/>
          <a:ext cx="1792545" cy="105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Load data</a:t>
          </a:r>
          <a:endParaRPr lang="zh-TW" altLang="en-US" sz="1600" kern="1200" dirty="0"/>
        </a:p>
      </dsp:txBody>
      <dsp:txXfrm>
        <a:off x="33200" y="2210084"/>
        <a:ext cx="1730487" cy="997347"/>
      </dsp:txXfrm>
    </dsp:sp>
    <dsp:sp modelId="{637392CC-F395-4411-927D-2D16D9ED66AF}">
      <dsp:nvSpPr>
        <dsp:cNvPr id="0" name=""/>
        <dsp:cNvSpPr/>
      </dsp:nvSpPr>
      <dsp:spPr>
        <a:xfrm>
          <a:off x="1903228" y="2520168"/>
          <a:ext cx="619097" cy="37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903228" y="2595604"/>
        <a:ext cx="505943" cy="226307"/>
      </dsp:txXfrm>
    </dsp:sp>
    <dsp:sp modelId="{5D19FA22-EE9D-4D35-BA1C-6CE143916EBB}">
      <dsp:nvSpPr>
        <dsp:cNvPr id="0" name=""/>
        <dsp:cNvSpPr/>
      </dsp:nvSpPr>
      <dsp:spPr>
        <a:xfrm>
          <a:off x="2606484" y="2179055"/>
          <a:ext cx="1792545" cy="105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Find corresponding class label</a:t>
          </a:r>
          <a:endParaRPr lang="zh-TW" altLang="en-US" sz="1600" kern="1200" dirty="0"/>
        </a:p>
      </dsp:txBody>
      <dsp:txXfrm>
        <a:off x="2637513" y="2210084"/>
        <a:ext cx="1730487" cy="997347"/>
      </dsp:txXfrm>
    </dsp:sp>
    <dsp:sp modelId="{A0D8250F-1D5C-4B5E-831C-FF3B78455EAB}">
      <dsp:nvSpPr>
        <dsp:cNvPr id="0" name=""/>
        <dsp:cNvSpPr/>
      </dsp:nvSpPr>
      <dsp:spPr>
        <a:xfrm>
          <a:off x="4507540" y="2520168"/>
          <a:ext cx="619097" cy="37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507540" y="2595604"/>
        <a:ext cx="505943" cy="226307"/>
      </dsp:txXfrm>
    </dsp:sp>
    <dsp:sp modelId="{B055A3AB-833D-4E6D-8108-57379D5DEB43}">
      <dsp:nvSpPr>
        <dsp:cNvPr id="0" name=""/>
        <dsp:cNvSpPr/>
      </dsp:nvSpPr>
      <dsp:spPr>
        <a:xfrm>
          <a:off x="5210796" y="2179055"/>
          <a:ext cx="1792545" cy="105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/>
            <a:t>egovehicle</a:t>
          </a:r>
          <a:r>
            <a:rPr lang="en-US" altLang="zh-TW" sz="1600" kern="1200" dirty="0"/>
            <a:t> frame</a:t>
          </a:r>
          <a:endParaRPr lang="en-US" alt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→</a:t>
          </a:r>
          <a:r>
            <a:rPr lang="zh-TW" altLang="en-US" sz="1600" kern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rPr>
            <a:t> </a:t>
          </a: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city frame</a:t>
          </a:r>
          <a:endParaRPr lang="zh-TW" altLang="en-US" sz="1600" kern="1200" dirty="0"/>
        </a:p>
      </dsp:txBody>
      <dsp:txXfrm>
        <a:off x="5241825" y="2210084"/>
        <a:ext cx="1730487" cy="997347"/>
      </dsp:txXfrm>
    </dsp:sp>
    <dsp:sp modelId="{70E9F3DD-0B7D-470D-8C11-FFDE5B7E4365}">
      <dsp:nvSpPr>
        <dsp:cNvPr id="0" name=""/>
        <dsp:cNvSpPr/>
      </dsp:nvSpPr>
      <dsp:spPr>
        <a:xfrm>
          <a:off x="7111853" y="2520168"/>
          <a:ext cx="619097" cy="37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7111853" y="2595604"/>
        <a:ext cx="505943" cy="226307"/>
      </dsp:txXfrm>
    </dsp:sp>
    <dsp:sp modelId="{8E8B1356-56DA-469B-AAA0-D09BB87F8A03}">
      <dsp:nvSpPr>
        <dsp:cNvPr id="0" name=""/>
        <dsp:cNvSpPr/>
      </dsp:nvSpPr>
      <dsp:spPr>
        <a:xfrm>
          <a:off x="7815109" y="2179055"/>
          <a:ext cx="1792545" cy="105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ab3dmot.update</a:t>
          </a:r>
          <a:endParaRPr lang="zh-TW" altLang="en-US" sz="1600" kern="1200" dirty="0"/>
        </a:p>
      </dsp:txBody>
      <dsp:txXfrm>
        <a:off x="7846138" y="2210084"/>
        <a:ext cx="1730487" cy="997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0B981-D177-474B-AF60-BF0224FDC82F}">
      <dsp:nvSpPr>
        <dsp:cNvPr id="0" name=""/>
        <dsp:cNvSpPr/>
      </dsp:nvSpPr>
      <dsp:spPr>
        <a:xfrm>
          <a:off x="400289" y="0"/>
          <a:ext cx="4536608" cy="2333541"/>
        </a:xfrm>
        <a:prstGeom prst="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FA028-0470-48A2-97D1-E4850DAA7FAD}">
      <dsp:nvSpPr>
        <dsp:cNvPr id="0" name=""/>
        <dsp:cNvSpPr/>
      </dsp:nvSpPr>
      <dsp:spPr>
        <a:xfrm>
          <a:off x="1824" y="700062"/>
          <a:ext cx="1185230" cy="933416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Predict trackers</a:t>
          </a:r>
          <a:endParaRPr lang="zh-TW" altLang="en-US" sz="1100" kern="1200" dirty="0"/>
        </a:p>
      </dsp:txBody>
      <dsp:txXfrm>
        <a:off x="47390" y="745628"/>
        <a:ext cx="1094098" cy="842284"/>
      </dsp:txXfrm>
    </dsp:sp>
    <dsp:sp modelId="{191ABE4F-B4A5-4A4A-B8F0-ED1C53A45DA9}">
      <dsp:nvSpPr>
        <dsp:cNvPr id="0" name=""/>
        <dsp:cNvSpPr/>
      </dsp:nvSpPr>
      <dsp:spPr>
        <a:xfrm>
          <a:off x="1384593" y="700062"/>
          <a:ext cx="1185230" cy="933416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Match detections with trackers by IOU</a:t>
          </a:r>
          <a:endParaRPr lang="zh-TW" altLang="en-US" sz="1100" kern="1200" dirty="0"/>
        </a:p>
      </dsp:txBody>
      <dsp:txXfrm>
        <a:off x="1430159" y="745628"/>
        <a:ext cx="1094098" cy="842284"/>
      </dsp:txXfrm>
    </dsp:sp>
    <dsp:sp modelId="{018FFEF5-D013-449F-BF44-4EEBBB0B853C}">
      <dsp:nvSpPr>
        <dsp:cNvPr id="0" name=""/>
        <dsp:cNvSpPr/>
      </dsp:nvSpPr>
      <dsp:spPr>
        <a:xfrm>
          <a:off x="2767362" y="700062"/>
          <a:ext cx="1185230" cy="933416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Update result</a:t>
          </a:r>
          <a:endParaRPr lang="zh-TW" altLang="en-US" sz="1100" kern="1200" dirty="0"/>
        </a:p>
      </dsp:txBody>
      <dsp:txXfrm>
        <a:off x="2812928" y="745628"/>
        <a:ext cx="1094098" cy="842284"/>
      </dsp:txXfrm>
    </dsp:sp>
    <dsp:sp modelId="{446BCD15-8C2C-46DE-99AB-1880B73CF81C}">
      <dsp:nvSpPr>
        <dsp:cNvPr id="0" name=""/>
        <dsp:cNvSpPr/>
      </dsp:nvSpPr>
      <dsp:spPr>
        <a:xfrm>
          <a:off x="4150131" y="700062"/>
          <a:ext cx="1185230" cy="933416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Add new trackers for unpaired detections</a:t>
          </a:r>
          <a:endParaRPr lang="zh-TW" altLang="en-US" sz="1100" kern="1200" dirty="0"/>
        </a:p>
      </dsp:txBody>
      <dsp:txXfrm>
        <a:off x="4195697" y="745628"/>
        <a:ext cx="1094098" cy="84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GMF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的作者有提到可以根據不同性能要求調整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survival </a:t>
            </a:r>
            <a:r>
              <a:rPr lang="en-US" altLang="zh-TW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p_s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與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threshold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兩個參數，雖有嘗試去調整，但由於上傳網站的問題，並未調出表現更好的參數，不過可以發現這兩個參數影響很大，僅是略為調整性能即有可能變得很差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2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在這次競賽我使用了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 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Argoverse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Tracking Competition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第二名的方法，有別於 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baseline code 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AB3DMOT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max_age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及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min_hits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兩個參數，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GMF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使用更傳統的參數去調整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Gaussian mixtures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TW" b="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5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GMF 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的作者有提到可以根據不同性能要求調整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survival </a:t>
            </a:r>
            <a:r>
              <a:rPr lang="en-US" altLang="zh-TW" sz="1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p_s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與</a:t>
            </a:r>
            <a:r>
              <a:rPr lang="en-US" altLang="zh-TW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threshold</a:t>
            </a:r>
            <a:r>
              <a:rPr lang="zh-TW" alt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兩個參數，雖有嘗試去調整，但由於上傳網站的問題，並未調出表現更好的參數，不過可以發現這兩個參數影響很大，僅是略為調整性能即有可能變得很差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6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3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Jft-LGnpd80iU_JKcze5VGlTRR2Uexx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310605005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 王映勻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297835" y="1854533"/>
            <a:ext cx="5596330" cy="16516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SDC Tracking Competition Report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3186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2021/12/30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820401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358531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466458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5580F3-C87B-4DE5-A8B5-47E13C5ED212}"/>
              </a:ext>
            </a:extLst>
          </p:cNvPr>
          <p:cNvSpPr txBox="1"/>
          <p:nvPr/>
        </p:nvSpPr>
        <p:spPr>
          <a:xfrm>
            <a:off x="1476911" y="525246"/>
            <a:ext cx="487862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 Result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D8C09A-31F5-4C49-98B9-301D6C86B231}"/>
              </a:ext>
            </a:extLst>
          </p:cNvPr>
          <p:cNvSpPr txBox="1"/>
          <p:nvPr/>
        </p:nvSpPr>
        <p:spPr>
          <a:xfrm>
            <a:off x="881155" y="1636214"/>
            <a:ext cx="1087929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https://drive.google.com/file/d/1VJft-LGnpd80iU_JKcze5VGlTRR2Uexx/view?usp=sharing</a:t>
            </a:r>
            <a:r>
              <a:rPr lang="zh-TW" alt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5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6600" b="1" dirty="0">
                <a:solidFill>
                  <a:schemeClr val="bg1"/>
                </a:solidFill>
              </a:rPr>
              <a:t>THANKS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5BBD2F-890F-48EB-9CA5-8A7E62FD4366}"/>
              </a:ext>
            </a:extLst>
          </p:cNvPr>
          <p:cNvSpPr/>
          <p:nvPr/>
        </p:nvSpPr>
        <p:spPr>
          <a:xfrm>
            <a:off x="3493394" y="1841928"/>
            <a:ext cx="5201728" cy="2476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8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C422CE3-C057-4955-BC7E-22A351A9F6BE}"/>
              </a:ext>
            </a:extLst>
          </p:cNvPr>
          <p:cNvSpPr/>
          <p:nvPr/>
        </p:nvSpPr>
        <p:spPr>
          <a:xfrm>
            <a:off x="0" y="3238030"/>
            <a:ext cx="12192000" cy="361997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2D3412-8F6C-4995-BF25-331F25E0BCE5}"/>
              </a:ext>
            </a:extLst>
          </p:cNvPr>
          <p:cNvGrpSpPr/>
          <p:nvPr/>
        </p:nvGrpSpPr>
        <p:grpSpPr>
          <a:xfrm>
            <a:off x="1143001" y="1118706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C203796-35A1-4F09-8F93-65E0CB3F1C91}"/>
                </a:ext>
              </a:extLst>
            </p:cNvPr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7384020-939D-48AA-A8DA-6F3646FBF53E}"/>
                </a:ext>
              </a:extLst>
            </p:cNvPr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190CDAE-B969-411F-94D3-B350C9F2F014}"/>
                </a:ext>
              </a:extLst>
            </p:cNvPr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4C713E-95D4-41F2-B895-431C4B00603F}"/>
              </a:ext>
            </a:extLst>
          </p:cNvPr>
          <p:cNvGrpSpPr/>
          <p:nvPr/>
        </p:nvGrpSpPr>
        <p:grpSpPr>
          <a:xfrm>
            <a:off x="2808039" y="1955560"/>
            <a:ext cx="2103047" cy="2163227"/>
            <a:chOff x="2790390" y="1524238"/>
            <a:chExt cx="2103047" cy="216322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C68AEBE-DC03-431D-BC9A-551112A8CAC5}"/>
                </a:ext>
              </a:extLst>
            </p:cNvPr>
            <p:cNvSpPr txBox="1"/>
            <p:nvPr/>
          </p:nvSpPr>
          <p:spPr>
            <a:xfrm>
              <a:off x="2790390" y="3225800"/>
              <a:ext cx="2103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Pipeline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图文框 5">
              <a:extLst>
                <a:ext uri="{FF2B5EF4-FFF2-40B4-BE49-F238E27FC236}">
                  <a16:creationId xmlns:a16="http://schemas.microsoft.com/office/drawing/2014/main" id="{48A66852-5329-49A7-AA79-038BD2E3CB6D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CE4B58-1784-4AC0-915C-D610E93D43C1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A5D16E4-6111-4253-A399-BDE45ABADF41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0BF6D81-C212-4B21-8612-D2470B5DAC24}"/>
              </a:ext>
            </a:extLst>
          </p:cNvPr>
          <p:cNvGrpSpPr/>
          <p:nvPr/>
        </p:nvGrpSpPr>
        <p:grpSpPr>
          <a:xfrm>
            <a:off x="5062654" y="1955560"/>
            <a:ext cx="2066692" cy="2175458"/>
            <a:chOff x="5062654" y="1524238"/>
            <a:chExt cx="2066692" cy="217545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4AE663A-2495-46D6-A85D-DC17D3AC2E93}"/>
                </a:ext>
              </a:extLst>
            </p:cNvPr>
            <p:cNvSpPr txBox="1"/>
            <p:nvPr/>
          </p:nvSpPr>
          <p:spPr>
            <a:xfrm>
              <a:off x="5062654" y="3238031"/>
              <a:ext cx="2066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Contribution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图文框 38">
              <a:extLst>
                <a:ext uri="{FF2B5EF4-FFF2-40B4-BE49-F238E27FC236}">
                  <a16:creationId xmlns:a16="http://schemas.microsoft.com/office/drawing/2014/main" id="{35899FA3-8414-40DF-BC9B-C7A824279BD9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A131B607-7E47-49CE-967F-D038050707A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4E247CA-9363-4AA1-9E1C-5EA162A5D0F4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4091F9-27F4-4EBF-A787-52E621675A26}"/>
              </a:ext>
            </a:extLst>
          </p:cNvPr>
          <p:cNvGrpSpPr/>
          <p:nvPr/>
        </p:nvGrpSpPr>
        <p:grpSpPr>
          <a:xfrm>
            <a:off x="7235837" y="1955560"/>
            <a:ext cx="2120891" cy="2532559"/>
            <a:chOff x="7235837" y="1524238"/>
            <a:chExt cx="2120891" cy="253255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6FD582-643D-4446-883F-74027F11A8A0}"/>
                </a:ext>
              </a:extLst>
            </p:cNvPr>
            <p:cNvSpPr txBox="1"/>
            <p:nvPr/>
          </p:nvSpPr>
          <p:spPr>
            <a:xfrm>
              <a:off x="7235837" y="3225800"/>
              <a:ext cx="2120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Problems </a:t>
              </a:r>
            </a:p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&amp; Solutions</a:t>
              </a:r>
            </a:p>
          </p:txBody>
        </p:sp>
        <p:sp>
          <p:nvSpPr>
            <p:cNvPr id="40" name="图文框 39">
              <a:extLst>
                <a:ext uri="{FF2B5EF4-FFF2-40B4-BE49-F238E27FC236}">
                  <a16:creationId xmlns:a16="http://schemas.microsoft.com/office/drawing/2014/main" id="{E5141571-C058-4FBF-BCB6-5387F3E5ADFA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BDC4D2A3-A1C3-47DE-9700-3E03C1451485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117F15-404D-40EA-B2D1-F7AD9B2BDBB6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85ECBF-C82B-49DC-A70B-D8B0D9477817}"/>
              </a:ext>
            </a:extLst>
          </p:cNvPr>
          <p:cNvGrpSpPr/>
          <p:nvPr/>
        </p:nvGrpSpPr>
        <p:grpSpPr>
          <a:xfrm>
            <a:off x="9463219" y="1955560"/>
            <a:ext cx="1866768" cy="2163227"/>
            <a:chOff x="9463219" y="1524238"/>
            <a:chExt cx="1866768" cy="216322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C5BB17F-8409-419C-9A08-458D2D0C5D4B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Result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图文框 40">
              <a:extLst>
                <a:ext uri="{FF2B5EF4-FFF2-40B4-BE49-F238E27FC236}">
                  <a16:creationId xmlns:a16="http://schemas.microsoft.com/office/drawing/2014/main" id="{34EBF0CE-E741-48D3-B474-DB03A5565954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36D6F1D1-A017-40C3-B096-DFDE2612B96D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6DA7B83-BC40-4D91-93D3-AE7F1E579C48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585528" y="3831302"/>
            <a:ext cx="3020945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4642A48-8993-463E-B064-2D106CE12B57}"/>
              </a:ext>
            </a:extLst>
          </p:cNvPr>
          <p:cNvSpPr/>
          <p:nvPr/>
        </p:nvSpPr>
        <p:spPr>
          <a:xfrm>
            <a:off x="419285" y="8113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80C66D7-0E7C-4B5F-81C0-BF767709F2E5}"/>
              </a:ext>
            </a:extLst>
          </p:cNvPr>
          <p:cNvSpPr/>
          <p:nvPr/>
        </p:nvSpPr>
        <p:spPr>
          <a:xfrm>
            <a:off x="419285" y="34947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3A79D4-F978-466B-B4BB-6802409FDCB2}"/>
              </a:ext>
            </a:extLst>
          </p:cNvPr>
          <p:cNvSpPr txBox="1"/>
          <p:nvPr/>
        </p:nvSpPr>
        <p:spPr>
          <a:xfrm>
            <a:off x="419285" y="45740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B14638-01CE-4ADE-ADFA-0690479A8E52}"/>
              </a:ext>
            </a:extLst>
          </p:cNvPr>
          <p:cNvSpPr txBox="1"/>
          <p:nvPr/>
        </p:nvSpPr>
        <p:spPr>
          <a:xfrm>
            <a:off x="1481916" y="518960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488A7D6E-858A-4DF7-8541-0D677D616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224931"/>
              </p:ext>
            </p:extLst>
          </p:nvPr>
        </p:nvGraphicFramePr>
        <p:xfrm>
          <a:off x="419285" y="1536631"/>
          <a:ext cx="9609826" cy="5417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左中括弧 4">
            <a:extLst>
              <a:ext uri="{FF2B5EF4-FFF2-40B4-BE49-F238E27FC236}">
                <a16:creationId xmlns:a16="http://schemas.microsoft.com/office/drawing/2014/main" id="{69579210-26B1-408F-A639-7E56D5862CAB}"/>
              </a:ext>
            </a:extLst>
          </p:cNvPr>
          <p:cNvSpPr/>
          <p:nvPr/>
        </p:nvSpPr>
        <p:spPr>
          <a:xfrm rot="16200000">
            <a:off x="6410332" y="2477551"/>
            <a:ext cx="293298" cy="571931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9BA67B-6713-444B-A4B2-3D2FC3C4AD9A}"/>
              </a:ext>
            </a:extLst>
          </p:cNvPr>
          <p:cNvSpPr txBox="1"/>
          <p:nvPr/>
        </p:nvSpPr>
        <p:spPr>
          <a:xfrm>
            <a:off x="5368194" y="56167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each lidar timestamp </a:t>
            </a:r>
            <a:endParaRPr lang="zh-TW" altLang="en-US" dirty="0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B1C357EC-4ECB-4EB4-96F7-F86922FD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762043"/>
              </p:ext>
            </p:extLst>
          </p:nvPr>
        </p:nvGraphicFramePr>
        <p:xfrm>
          <a:off x="6497876" y="1182688"/>
          <a:ext cx="5337187" cy="233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6" name="群組 35">
            <a:extLst>
              <a:ext uri="{FF2B5EF4-FFF2-40B4-BE49-F238E27FC236}">
                <a16:creationId xmlns:a16="http://schemas.microsoft.com/office/drawing/2014/main" id="{0E4F4193-FE59-496D-B1F4-947FA1A43DB1}"/>
              </a:ext>
            </a:extLst>
          </p:cNvPr>
          <p:cNvGrpSpPr/>
          <p:nvPr/>
        </p:nvGrpSpPr>
        <p:grpSpPr>
          <a:xfrm>
            <a:off x="8988727" y="3070296"/>
            <a:ext cx="207034" cy="586596"/>
            <a:chOff x="9005977" y="2993368"/>
            <a:chExt cx="207034" cy="586596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ECE6D75-2C6E-474A-93AF-39ADB4682D6F}"/>
                </a:ext>
              </a:extLst>
            </p:cNvPr>
            <p:cNvSpPr/>
            <p:nvPr/>
          </p:nvSpPr>
          <p:spPr>
            <a:xfrm>
              <a:off x="9005977" y="2993368"/>
              <a:ext cx="207034" cy="2070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8B3BDFA6-AB42-42A1-A112-58F22CE68DB6}"/>
                </a:ext>
              </a:extLst>
            </p:cNvPr>
            <p:cNvCxnSpPr>
              <a:cxnSpLocks/>
            </p:cNvCxnSpPr>
            <p:nvPr/>
          </p:nvCxnSpPr>
          <p:spPr>
            <a:xfrm>
              <a:off x="9109494" y="2993368"/>
              <a:ext cx="0" cy="586596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942519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8113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34947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45740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5580F3-C87B-4DE5-A8B5-47E13C5ED212}"/>
              </a:ext>
            </a:extLst>
          </p:cNvPr>
          <p:cNvSpPr txBox="1"/>
          <p:nvPr/>
        </p:nvSpPr>
        <p:spPr>
          <a:xfrm>
            <a:off x="1476912" y="516193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Contribution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D8C09A-31F5-4C49-98B9-301D6C86B231}"/>
              </a:ext>
            </a:extLst>
          </p:cNvPr>
          <p:cNvSpPr txBox="1"/>
          <p:nvPr/>
        </p:nvSpPr>
        <p:spPr>
          <a:xfrm>
            <a:off x="881155" y="1627161"/>
            <a:ext cx="110150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TW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Gaussian Mixture Filter (GMF)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eighted parameter (</a:t>
            </a:r>
            <a:r>
              <a:rPr lang="en-US" altLang="zh-TW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w_i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[0,1]) -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每個高斯元素都有不同的比重並與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score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成正比</a:t>
            </a:r>
            <a:endParaRPr lang="zh-TW" altLang="en-US" sz="20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of survival (</a:t>
            </a:r>
            <a:r>
              <a:rPr lang="en-US" altLang="zh-TW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p_s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[0,1]) -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在一特定時間內目標存活的概率</a:t>
            </a:r>
            <a:endParaRPr lang="zh-TW" altLang="en-US" sz="20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threshold (</a:t>
            </a:r>
            <a:r>
              <a:rPr lang="en-US" altLang="zh-TW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t_e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[0,1]) -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認定追蹤目標的閾值</a:t>
            </a:r>
            <a:endParaRPr lang="zh-TW" altLang="en-US" sz="20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Prune threshold (</a:t>
            </a:r>
            <a:r>
              <a:rPr lang="en-US" altLang="zh-TW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t_p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[0,1]) -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將高斯元素從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tracker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移除的門檻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2000" dirty="0"/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sz="2000" b="0" i="0" u="none" strike="noStrike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Contribution: change the way to calculate match-distance from IOU to</a:t>
            </a:r>
            <a:r>
              <a:rPr lang="zh-TW" altLang="en-US" sz="2000" b="0" i="0" u="none" strike="noStrike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000" b="0" i="0" u="none" strike="noStrike" dirty="0" err="1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Mahalanobis</a:t>
            </a:r>
            <a:r>
              <a:rPr lang="en-US" altLang="zh-TW" sz="2000" b="0" i="0" u="none" strike="noStrike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distance</a:t>
            </a:r>
            <a:endParaRPr lang="zh-TW" altLang="en-US" sz="2000" b="0" dirty="0">
              <a:solidFill>
                <a:schemeClr val="accent2">
                  <a:lumMod val="75000"/>
                  <a:lumOff val="25000"/>
                </a:schemeClr>
              </a:solidFill>
              <a:effectLst/>
            </a:endParaRPr>
          </a:p>
          <a:p>
            <a:br>
              <a:rPr lang="zh-TW" altLang="en-US" sz="2000" dirty="0"/>
            </a:b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64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694408"/>
            <a:ext cx="24638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</a:t>
            </a:r>
          </a:p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Solutions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1F72F0-E34B-4D63-87A3-9DC056A4CD62}"/>
              </a:ext>
            </a:extLst>
          </p:cNvPr>
          <p:cNvSpPr/>
          <p:nvPr/>
        </p:nvSpPr>
        <p:spPr>
          <a:xfrm>
            <a:off x="419285" y="820401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8BEE7C5-D600-4648-BB08-81EC7BB6DB7E}"/>
              </a:ext>
            </a:extLst>
          </p:cNvPr>
          <p:cNvSpPr/>
          <p:nvPr/>
        </p:nvSpPr>
        <p:spPr>
          <a:xfrm>
            <a:off x="419285" y="358531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71127-5F86-46C2-986B-CB04F542558E}"/>
              </a:ext>
            </a:extLst>
          </p:cNvPr>
          <p:cNvSpPr txBox="1"/>
          <p:nvPr/>
        </p:nvSpPr>
        <p:spPr>
          <a:xfrm>
            <a:off x="419285" y="466458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5580F3-C87B-4DE5-A8B5-47E13C5ED212}"/>
              </a:ext>
            </a:extLst>
          </p:cNvPr>
          <p:cNvSpPr txBox="1"/>
          <p:nvPr/>
        </p:nvSpPr>
        <p:spPr>
          <a:xfrm>
            <a:off x="1476911" y="525246"/>
            <a:ext cx="487862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&amp; Solutions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D8C09A-31F5-4C49-98B9-301D6C86B231}"/>
              </a:ext>
            </a:extLst>
          </p:cNvPr>
          <p:cNvSpPr txBox="1"/>
          <p:nvPr/>
        </p:nvSpPr>
        <p:spPr>
          <a:xfrm>
            <a:off x="881155" y="1636214"/>
            <a:ext cx="10127859" cy="365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Tune the parameters (</a:t>
            </a:r>
            <a:r>
              <a:rPr lang="en-US" altLang="zh-TW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survival </a:t>
            </a:r>
            <a:r>
              <a:rPr lang="en-US" altLang="zh-TW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p_s</a:t>
            </a:r>
            <a:r>
              <a:rPr lang="zh-TW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Arial" panose="020B0604020202020204" pitchFamily="34" charset="0"/>
              </a:rPr>
              <a:t>&amp;</a:t>
            </a:r>
            <a:r>
              <a:rPr lang="zh-TW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estimate threshold</a:t>
            </a: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according to performance considerations. 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Although I don’t know the result because of the broken website, we still can see that a little change of this two parameters would cause a much worse performance 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hich shows tha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t these parameters is crucial.</a:t>
            </a:r>
            <a:r>
              <a:rPr lang="en-US" altLang="zh-TW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zh-TW" altLang="en-US" sz="2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zh-TW" altLang="en-US" sz="2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F4657F05-0016-476B-BBDC-AD8419B135F6}"/>
              </a:ext>
            </a:extLst>
          </p:cNvPr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930F41-75C2-4BA3-ACDA-ABAF1155192C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3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10C9878-BAA2-4599-8AEA-C905075195A4}"/>
              </a:ext>
            </a:extLst>
          </p:cNvPr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id="{8E283B52-0BDB-42FF-9410-3EADFF0C0028}"/>
              </a:ext>
            </a:extLst>
          </p:cNvPr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01845-D95B-4441-B572-926B177F55A2}"/>
              </a:ext>
            </a:extLst>
          </p:cNvPr>
          <p:cNvSpPr txBox="1"/>
          <p:nvPr/>
        </p:nvSpPr>
        <p:spPr>
          <a:xfrm>
            <a:off x="4864100" y="3896352"/>
            <a:ext cx="2463800" cy="615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3E509-5CA4-440A-82C7-7C03CE28F288}"/>
              </a:ext>
            </a:extLst>
          </p:cNvPr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1323</TotalTime>
  <Words>442</Words>
  <Application>Microsoft Office PowerPoint</Application>
  <PresentationFormat>寬螢幕</PresentationFormat>
  <Paragraphs>66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微軟正黑體</vt:lpstr>
      <vt:lpstr>Arial</vt:lpstr>
      <vt:lpstr>Calibri</vt:lpstr>
      <vt:lpstr>Century Gothic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王映勻</cp:lastModifiedBy>
  <cp:revision>55</cp:revision>
  <dcterms:created xsi:type="dcterms:W3CDTF">2017-08-18T03:02:00Z</dcterms:created>
  <dcterms:modified xsi:type="dcterms:W3CDTF">2021-12-29T18:08:37Z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