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212729-2BDA-4E72-9791-944340AC2730}">
  <a:tblStyle styleId="{52212729-2BDA-4E72-9791-944340AC2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5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566d3f550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566d3f550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468049c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468049c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468049ca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468049c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66d3f55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566d3f55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66d3f550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66d3f550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59d649e3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59d649e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566d3f550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566d3f550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566d3f550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566d3f550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10秒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7a4d3a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47a4d3a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Use librosa to load </a:t>
            </a:r>
            <a:r>
              <a:rPr lang="zh-TW"/>
              <a:t>sound file   2. Get mel spectrogram. (時間振幅-頻譜圖)   3. Do min-max (強調 edge)    4. Put low frequency at bottom and invert to match higher energy with black pixels.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Reshape the image to the size of 64*64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68049ca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468049ca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5d79f663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5d79f663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eeexplore-ieee-org.ezproxy.lib.nctu.edu.tw/abstract/document/9352085" TargetMode="External"/><Relationship Id="rId4" Type="http://schemas.openxmlformats.org/officeDocument/2006/relationships/hyperlink" Target="https://ieeexplore-ieee-org.ezproxy.lib.nctu.edu.tw/document/9023488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120"/>
              <a:t>Deep Convolutional Variational Autoencoder for Anomalous Sound Detection</a:t>
            </a:r>
            <a:endParaRPr sz="31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Group3    王映勻 王盈驊 謝銘峰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020"/>
              <a:t>Conclusion</a:t>
            </a:r>
            <a:endParaRPr b="1" sz="302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CVAE in the reference paper is slighty better than Normal CVAE.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 preprocessing is important for sound detection problem.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Same model training in same </a:t>
            </a:r>
            <a:r>
              <a:rPr lang="zh-TW"/>
              <a:t>machine with </a:t>
            </a:r>
            <a:r>
              <a:rPr lang="zh-TW"/>
              <a:t>different ID has different result.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020"/>
              <a:t>Reference</a:t>
            </a:r>
            <a:endParaRPr b="1" sz="302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9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zh-TW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https://ieeexplore-ieee-org.ezproxy.lib.nctu.edu.tw/abstract/document/9352085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zh-TW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https://ieeexplore-ieee-org.ezproxy.lib.nctu.edu.tw/document/9023488</a:t>
            </a:r>
            <a:r>
              <a:rPr lang="zh-TW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020"/>
              <a:t>Outline</a:t>
            </a:r>
            <a:endParaRPr b="1" sz="302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Introduction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System model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CVAE (As the reference paper)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Normal Convolutional VAE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Preprocessing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Results &amp; Discussion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Conclusion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Reference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020"/>
              <a:t>Introduction</a:t>
            </a:r>
            <a:endParaRPr b="1" sz="302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3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The contribution of the reference paper is designing a special model of CVAE, which is a combination of CAE and VAE, to solve the ASD (Anomalous Sound Detection) problem.</a:t>
            </a:r>
            <a:endParaRPr/>
          </a:p>
          <a:p>
            <a:pPr indent="-334327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In this project, we propose applying a network of normal convolutional VAE, and compare with the result of the CVAE model of the </a:t>
            </a:r>
            <a:r>
              <a:rPr lang="zh-TW"/>
              <a:t>reference paper.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500" y="1152475"/>
            <a:ext cx="3646800" cy="307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020"/>
              <a:t>System model - CVAE (As the reference paper)</a:t>
            </a:r>
            <a:endParaRPr b="1"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020"/>
              <a:t> </a:t>
            </a:r>
            <a:endParaRPr b="1" sz="302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0" y="1606475"/>
            <a:ext cx="3919125" cy="2696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" name="Google Shape;80;p16"/>
          <p:cNvGraphicFramePr/>
          <p:nvPr/>
        </p:nvGraphicFramePr>
        <p:xfrm>
          <a:off x="4747913" y="1125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{52212729-2BDA-4E72-9791-944340AC2730}</a:tableStyleId>
              </a:tblPr>
              <a:tblGrid>
                <a:gridCol w="2052000"/>
              </a:tblGrid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Layer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Conv2D(32)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Conv2D(32)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Conv2D(32)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Conv2D(1)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chemeClr val="dk2"/>
                          </a:solidFill>
                        </a:rPr>
                        <a:t>FC VAE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Conv2DTransposed(1)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Conv2DTransposed(32)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Conv2DTransposed(32)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Conv2DTransposed(32)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" name="Google Shape;81;p16"/>
          <p:cNvGraphicFramePr/>
          <p:nvPr/>
        </p:nvGraphicFramePr>
        <p:xfrm>
          <a:off x="7149163" y="1769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{52212729-2BDA-4E72-9791-944340AC2730}</a:tableStyleId>
              </a:tblPr>
              <a:tblGrid>
                <a:gridCol w="1728000"/>
              </a:tblGrid>
              <a:tr h="31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chemeClr val="dk2"/>
                          </a:solidFill>
                        </a:rPr>
                        <a:t>FC VAE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FC(32)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FC(16)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Two Gaussian approximations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FC(16)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FC(32)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FC(64)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2" name="Google Shape;82;p16"/>
          <p:cNvCxnSpPr/>
          <p:nvPr/>
        </p:nvCxnSpPr>
        <p:spPr>
          <a:xfrm>
            <a:off x="6524475" y="3147575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020"/>
              <a:t>System model - Normal Convolutional VAE</a:t>
            </a:r>
            <a:endParaRPr b="1"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2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1771075"/>
            <a:ext cx="5062849" cy="2179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p17"/>
          <p:cNvGraphicFramePr/>
          <p:nvPr/>
        </p:nvGraphicFramePr>
        <p:xfrm>
          <a:off x="5779575" y="127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{52212729-2BDA-4E72-9791-944340AC2730}</a:tableStyleId>
              </a:tblPr>
              <a:tblGrid>
                <a:gridCol w="2469600"/>
              </a:tblGrid>
              <a:tr h="38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300"/>
                        <a:t>Layer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38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Conv2D(32) 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Conv2D(32)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Conv2D(32)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Two Gaussian approximations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Conv2DTransposed(32)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Conv2DTransposed(32)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Conv2DTransposed(32)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020"/>
              <a:t>Data Preprocessing</a:t>
            </a:r>
            <a:endParaRPr b="1" sz="302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Dataset - </a:t>
            </a:r>
            <a:r>
              <a:rPr b="1" lang="zh-TW"/>
              <a:t>MIMII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This dataset comprises normal and anomalous sound segments from four industrial machine.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Types: fan, pump, slider and valve.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(Each type include ID 00, ID 02, ID 04 and ID 06)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set: Composed of all anomalous segments and the same number of normal segments.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 set: The rest of normal segments.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020"/>
              <a:t>Data Preprocessing</a:t>
            </a:r>
            <a:endParaRPr b="1" sz="302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00" y="1448025"/>
            <a:ext cx="8170899" cy="22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88425" y="2256925"/>
            <a:ext cx="76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Proxima Nova"/>
                <a:ea typeface="Proxima Nova"/>
                <a:cs typeface="Proxima Nova"/>
                <a:sym typeface="Proxima Nova"/>
              </a:rPr>
              <a:t>Normal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-63675" y="2798450"/>
            <a:ext cx="106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Proxima Nova"/>
                <a:ea typeface="Proxima Nova"/>
                <a:cs typeface="Proxima Nova"/>
                <a:sym typeface="Proxima Nova"/>
              </a:rPr>
              <a:t>Abn</a:t>
            </a:r>
            <a:r>
              <a:rPr lang="zh-TW" sz="1200">
                <a:latin typeface="Proxima Nova"/>
                <a:ea typeface="Proxima Nova"/>
                <a:cs typeface="Proxima Nova"/>
                <a:sym typeface="Proxima Nova"/>
              </a:rPr>
              <a:t>ormal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020"/>
              <a:t>Results &amp; Discussion</a:t>
            </a:r>
            <a:endParaRPr b="1" sz="302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67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 normal&amp;abnormal sound file, and compare there reconstruction loss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00" y="1632900"/>
            <a:ext cx="3935101" cy="295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250" y="1632900"/>
            <a:ext cx="3935101" cy="295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020"/>
              <a:t>Results &amp; Discussion</a:t>
            </a:r>
            <a:endParaRPr b="1" sz="302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67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Whether the model can classify normal &amp; abnormal data(TPR &gt; 80%)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952525" y="182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{52212729-2BDA-4E72-9791-944340AC2730}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CVAE (As the reference paper)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Normal Convolutional VAE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ID_00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ID_02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ID_04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ID_06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ID_00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ID_02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ID_04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ID_06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Pump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Valve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Slider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