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4C2E-29F5-264A-AB24-CA5F2499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FF835-C6D2-1F42-8A02-0842F843D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D9527-2EFD-C047-AFC7-C8B09643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73D-2935-2E4A-939B-6A7BFEA5FB61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891A-DC5B-8244-A2C0-9796B52D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45A9-A071-AE4A-A913-4A571612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4268-CAB1-7D4F-A9F6-C2EE26F6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7D88-0D43-5045-9A20-EC4EEC9D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5BF7A-271B-3B4D-B119-9DFF888CE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BA8D-3496-9E47-B616-1E4C2C35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73D-2935-2E4A-939B-6A7BFEA5FB61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6E65-24AF-B24E-8178-4794524F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866FC-CD28-F642-AE88-974D9CC8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4268-CAB1-7D4F-A9F6-C2EE26F6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2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E243B-F885-1A49-A36C-2DBE2D231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16B17-8064-2645-A489-82506DF3D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A1BF0-628F-214C-B728-F58A5BB9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73D-2935-2E4A-939B-6A7BFEA5FB61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032C-B257-0247-9C9D-72B94BD8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5A29-E519-4A40-BBEB-9E112CC4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4268-CAB1-7D4F-A9F6-C2EE26F6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2B25-1E63-7245-81DF-4EDA05B1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6787-E02E-554D-9927-9C0A2957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7542-B963-AF49-A3F2-068F3FAC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73D-2935-2E4A-939B-6A7BFEA5FB61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3B9D-1C5B-9746-A437-F3308357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CD30-469E-184F-952A-1D3D14E0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4268-CAB1-7D4F-A9F6-C2EE26F6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B072-F6FE-7748-85E2-F1504B67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4A2A-9F23-854E-A4B8-065E42C9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87C72-1868-D24E-B214-DE1048AF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73D-2935-2E4A-939B-6A7BFEA5FB61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A571-8762-C144-9750-80F216E7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64E9E-2F5C-A14B-A165-06BC35B5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4268-CAB1-7D4F-A9F6-C2EE26F6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4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1D66-EE2C-7942-BE6D-96AD71BA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B5D8-1B95-474B-9CE5-20B7BD1A6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94E95-0942-DA4B-AD35-63C359FE6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6159-554E-D547-9791-2BCBA109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73D-2935-2E4A-939B-6A7BFEA5FB61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5721D-2F86-834B-86CA-00783582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A2F15-C99B-6E4B-B3D5-27493B3F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4268-CAB1-7D4F-A9F6-C2EE26F6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2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3938-8869-3B46-A9F2-32D5987E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4DFA7-7F77-F04C-9195-3554F02D0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51D55-84E9-0E4B-82C9-C74F8EA4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4ABF8-3F0C-414B-9023-00E34B640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DA4B3-606F-2F4C-B579-72DC171F0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93627-DEDA-1846-B4AD-32EACEEC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73D-2935-2E4A-939B-6A7BFEA5FB61}" type="datetimeFigureOut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CF1D1-A117-9F4A-9C96-71034E17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56C28-9FE9-F640-B681-D4AB6C46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4268-CAB1-7D4F-A9F6-C2EE26F6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E6BD-746E-A046-ACFB-CBE4FDB5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286B-10C3-854B-BB2C-D8B19661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73D-2935-2E4A-939B-6A7BFEA5FB61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A1D80-4C7B-E74C-AE62-3A8955E6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364C5-4384-2445-8951-4D7C13F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4268-CAB1-7D4F-A9F6-C2EE26F6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70153-75F3-A142-B50C-BDD6FB1D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73D-2935-2E4A-939B-6A7BFEA5FB61}" type="datetimeFigureOut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F4F19-ABAD-D749-8763-47EDAF2D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22EA-4039-F849-B50F-C0DBD8CB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4268-CAB1-7D4F-A9F6-C2EE26F6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5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696B-9CAB-2348-9788-E67CFED3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6A93-66DC-4E4D-8469-227F1C89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761F2-EB81-C047-AD39-E778143A3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CC47A-C3C5-F245-BF6B-B1B136D4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73D-2935-2E4A-939B-6A7BFEA5FB61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3E9E6-438C-C142-9B0E-2C7BA599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E3986-7340-BD41-AFC0-5F905C9B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4268-CAB1-7D4F-A9F6-C2EE26F6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264B-F6D3-2F46-8CE3-0866910B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FE4D0-5A2D-D84C-A1DA-552CC3D8E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A4655-98B7-0D4F-AA14-18A86D881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76446-EA5E-7D4F-93CE-811D078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73D-2935-2E4A-939B-6A7BFEA5FB61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2A263-BC21-1344-8769-2EEC2CEB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6D9BC-2313-EC45-B880-2EC9DCD6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4268-CAB1-7D4F-A9F6-C2EE26F6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3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22BE1-016E-9C4B-9BB8-30B67D19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5263-46A5-E04B-BA2E-BE9EF6604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65956-3DEF-2242-9349-782EB1BEF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E73D-2935-2E4A-939B-6A7BFEA5FB61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2BD8-0B70-274C-BC08-DEFD1BBDA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F743-AFD7-DA40-850C-8E031CE09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4268-CAB1-7D4F-A9F6-C2EE26F6D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9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AEF4D-3BAB-C64F-B0BA-8F020FC8A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70781"/>
            <a:ext cx="10905066" cy="47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F1A03-7AF9-954A-87BC-96B43F406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4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1EF0D-C335-DB4B-91F9-D0E66E40F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09" y="643466"/>
            <a:ext cx="1008338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89AF-984B-9E40-8792-4B87ADB9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BCAC6-7BA8-E74B-94EA-E445392CE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923" y="0"/>
            <a:ext cx="8832341" cy="3514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C4752-36E4-C14D-9F80-885072BC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923" y="3414370"/>
            <a:ext cx="8832340" cy="34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1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D5894-008E-CC44-9445-9F197B861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5" y="643466"/>
            <a:ext cx="90219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Zhang</dc:creator>
  <cp:lastModifiedBy>Claire Zhang</cp:lastModifiedBy>
  <cp:revision>1</cp:revision>
  <dcterms:created xsi:type="dcterms:W3CDTF">2019-05-18T22:17:51Z</dcterms:created>
  <dcterms:modified xsi:type="dcterms:W3CDTF">2019-05-18T22:22:46Z</dcterms:modified>
</cp:coreProperties>
</file>