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1890"/>
  </p:normalViewPr>
  <p:slideViewPr>
    <p:cSldViewPr snapToGrid="0" snapToObjects="1">
      <p:cViewPr varScale="1">
        <p:scale>
          <a:sx n="95" d="100"/>
          <a:sy n="95" d="100"/>
        </p:scale>
        <p:origin x="200" y="4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099" y="243345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</a:t>
            </a:r>
            <a:r>
              <a:rPr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Plan &amp; Design</a:t>
            </a:r>
            <a:endParaRPr lang="en-CA" sz="14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research question(s)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Literature Review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methodology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project structure </a:t>
            </a:r>
          </a:p>
          <a:p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644493D-043D-97FB-771B-4AF59DAB477C}"/>
              </a:ext>
            </a:extLst>
          </p:cNvPr>
          <p:cNvSpPr/>
          <p:nvPr/>
        </p:nvSpPr>
        <p:spPr>
          <a:xfrm>
            <a:off x="3570876" y="243345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Data Acquisition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Identify sources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Collect data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Document sources</a:t>
            </a:r>
          </a:p>
          <a:p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FE562A-7695-520C-5BDB-99CE6F8AA593}"/>
              </a:ext>
            </a:extLst>
          </p:cNvPr>
          <p:cNvSpPr/>
          <p:nvPr/>
        </p:nvSpPr>
        <p:spPr>
          <a:xfrm>
            <a:off x="6570653" y="243345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3. Data Cleaning &amp; Preparation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quality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Merge Datasets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Derive variables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reproducible pipeline</a:t>
            </a:r>
          </a:p>
          <a:p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2E0F234-ACDD-7551-2868-B0B161DC4E20}"/>
              </a:ext>
            </a:extLst>
          </p:cNvPr>
          <p:cNvCxnSpPr/>
          <p:nvPr/>
        </p:nvCxnSpPr>
        <p:spPr>
          <a:xfrm>
            <a:off x="2480815" y="1179787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E715C70-206D-0E2B-0CD1-A1D5739B89FD}"/>
              </a:ext>
            </a:extLst>
          </p:cNvPr>
          <p:cNvCxnSpPr/>
          <p:nvPr/>
        </p:nvCxnSpPr>
        <p:spPr>
          <a:xfrm>
            <a:off x="5480592" y="1168791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6387766-05E7-E89B-C067-66D07112451D}"/>
              </a:ext>
            </a:extLst>
          </p:cNvPr>
          <p:cNvCxnSpPr>
            <a:cxnSpLocks/>
          </p:cNvCxnSpPr>
          <p:nvPr/>
        </p:nvCxnSpPr>
        <p:spPr>
          <a:xfrm>
            <a:off x="10389804" y="2220857"/>
            <a:ext cx="0" cy="26621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C947426-3111-3D73-E43C-CAD29FAD7554}"/>
              </a:ext>
            </a:extLst>
          </p:cNvPr>
          <p:cNvSpPr/>
          <p:nvPr/>
        </p:nvSpPr>
        <p:spPr>
          <a:xfrm>
            <a:off x="9570430" y="221353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 Exploratory Data Analysis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Descriptive stats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Plots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assumptions</a:t>
            </a:r>
          </a:p>
          <a:p>
            <a:pPr marL="171450" indent="-171450">
              <a:buFontTx/>
              <a:buChar char="-"/>
            </a:pPr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E86905C-61C1-1095-0DA7-89903D9420CB}"/>
              </a:ext>
            </a:extLst>
          </p:cNvPr>
          <p:cNvCxnSpPr>
            <a:cxnSpLocks/>
          </p:cNvCxnSpPr>
          <p:nvPr/>
        </p:nvCxnSpPr>
        <p:spPr>
          <a:xfrm flipH="1">
            <a:off x="8484281" y="3412514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F654A7BF-583B-5A79-4953-EFA3B59A4CE7}"/>
              </a:ext>
            </a:extLst>
          </p:cNvPr>
          <p:cNvSpPr/>
          <p:nvPr/>
        </p:nvSpPr>
        <p:spPr>
          <a:xfrm>
            <a:off x="9557169" y="2593509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5. Estimation &amp; Modeling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Run econometric models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Conduct robustness checks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Sensitivity analysis</a:t>
            </a:r>
          </a:p>
          <a:p>
            <a:pPr marL="171450" indent="-171450">
              <a:buFontTx/>
              <a:buChar char="-"/>
            </a:pPr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2C8E1C-630C-1C7F-22A3-4BA22B962F83}"/>
              </a:ext>
            </a:extLst>
          </p:cNvPr>
          <p:cNvCxnSpPr>
            <a:cxnSpLocks/>
          </p:cNvCxnSpPr>
          <p:nvPr/>
        </p:nvCxnSpPr>
        <p:spPr>
          <a:xfrm flipH="1">
            <a:off x="5480591" y="3427852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4073B21-0E5D-CFDB-75B9-021E57D7F7DE}"/>
              </a:ext>
            </a:extLst>
          </p:cNvPr>
          <p:cNvSpPr/>
          <p:nvPr/>
        </p:nvSpPr>
        <p:spPr>
          <a:xfrm>
            <a:off x="6591738" y="2593509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6. Data Cleaning &amp; Preparation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Check quality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Merge Datasets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Derive variables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Create reproducible pipeline</a:t>
            </a:r>
          </a:p>
          <a:p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BC0AD3-1AE3-BBD2-6484-AD0E6A8F6EC2}"/>
              </a:ext>
            </a:extLst>
          </p:cNvPr>
          <p:cNvCxnSpPr>
            <a:cxnSpLocks/>
          </p:cNvCxnSpPr>
          <p:nvPr/>
        </p:nvCxnSpPr>
        <p:spPr>
          <a:xfrm>
            <a:off x="1394059" y="4586893"/>
            <a:ext cx="0" cy="266211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D6208D5-A35D-C008-7DF1-374E7DB533F7}"/>
              </a:ext>
            </a:extLst>
          </p:cNvPr>
          <p:cNvSpPr/>
          <p:nvPr/>
        </p:nvSpPr>
        <p:spPr>
          <a:xfrm>
            <a:off x="3570876" y="2593509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7. Writing &amp; Collaboration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Draft paper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Collaborate</a:t>
            </a:r>
          </a:p>
          <a:p>
            <a:pPr marL="171450" indent="-171450">
              <a:buFontTx/>
              <a:buChar char="-"/>
            </a:pPr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314F40-2773-867A-EEF2-138A68925018}"/>
              </a:ext>
            </a:extLst>
          </p:cNvPr>
          <p:cNvSpPr/>
          <p:nvPr/>
        </p:nvSpPr>
        <p:spPr>
          <a:xfrm>
            <a:off x="571099" y="2596629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8. Writing &amp; Collaboration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Draft paper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Collaborate</a:t>
            </a:r>
          </a:p>
          <a:p>
            <a:pPr marL="171450" indent="-171450">
              <a:buFontTx/>
              <a:buChar char="-"/>
            </a:pPr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84723C-58D1-55C4-95E1-688B62010F28}"/>
              </a:ext>
            </a:extLst>
          </p:cNvPr>
          <p:cNvSpPr/>
          <p:nvPr/>
        </p:nvSpPr>
        <p:spPr>
          <a:xfrm>
            <a:off x="571099" y="4949913"/>
            <a:ext cx="1645920" cy="18948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9. Dissemination</a:t>
            </a:r>
          </a:p>
          <a:p>
            <a:pPr algn="ctr"/>
            <a:endParaRPr lang="en-CA"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Submit paper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Present</a:t>
            </a:r>
          </a:p>
          <a:p>
            <a:pPr marL="171450" indent="-171450">
              <a:buFontTx/>
              <a:buChar char="-"/>
            </a:pPr>
            <a:r>
              <a:rPr lang="en-CA" sz="12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Public release</a:t>
            </a:r>
          </a:p>
          <a:p>
            <a:pPr marL="171450" indent="-171450">
              <a:buFontTx/>
              <a:buChar char="-"/>
            </a:pPr>
            <a:endParaRPr sz="12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27B9DF1-AD54-B638-8C3D-6245DED5EE6E}"/>
              </a:ext>
            </a:extLst>
          </p:cNvPr>
          <p:cNvCxnSpPr/>
          <p:nvPr/>
        </p:nvCxnSpPr>
        <p:spPr>
          <a:xfrm>
            <a:off x="8484281" y="1157795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90BBC5-B6E1-37F5-9F06-E27516B02E13}"/>
              </a:ext>
            </a:extLst>
          </p:cNvPr>
          <p:cNvCxnSpPr>
            <a:cxnSpLocks/>
          </p:cNvCxnSpPr>
          <p:nvPr/>
        </p:nvCxnSpPr>
        <p:spPr>
          <a:xfrm flipH="1">
            <a:off x="2497988" y="3433350"/>
            <a:ext cx="826265" cy="10996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3AF91-7C11-5EA9-ACC2-9D7A675225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00125"/>
            <a:ext cx="77724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47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6829</TotalTime>
  <Words>105</Words>
  <Application>Microsoft Macintosh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Helvetica Neue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 Clair</cp:lastModifiedBy>
  <cp:revision>2</cp:revision>
  <dcterms:created xsi:type="dcterms:W3CDTF">2013-01-27T09:14:16Z</dcterms:created>
  <dcterms:modified xsi:type="dcterms:W3CDTF">2025-09-02T13:32:30Z</dcterms:modified>
  <cp:category/>
</cp:coreProperties>
</file>