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/>
    <p:restoredTop sz="94708"/>
  </p:normalViewPr>
  <p:slideViewPr>
    <p:cSldViewPr snapToGrid="0" snapToObjects="1">
      <p:cViewPr varScale="1">
        <p:scale>
          <a:sx n="69" d="100"/>
          <a:sy n="69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1216-5D5B-0749-9854-62589566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44AF-B76B-7D44-A7AD-FF593A68F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7FD4-00D1-4249-82F9-14957085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50B1-18A6-B54B-9870-DB3A0C33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BE18-E3C8-4E4D-A429-F85A9049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D89A-FB30-3D4E-9870-6DC5DA1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9F75B-9A22-2846-95C9-68062EF7E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4C3E-BEF5-B541-8070-C668A81E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9915-6393-7740-BE48-762F1809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FA92-4182-CE4D-BBD5-212A91B5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25565-2890-5447-BC01-EB57121F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5E2F-484E-5441-9B05-55042DFED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F4C4-1513-DC49-93EE-31C75D0F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1616-6983-0640-B923-9B085D4A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3CCA-D766-AF49-8D64-48EFA62E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938F-A778-FA4E-B5D2-FDC3B30F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27BC-D0D1-F943-B299-0340AA95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7963-5913-8A41-9684-41C0CF7D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515D-A7B5-A54C-AAF2-865CE279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D03E-F4BD-924E-8CC9-D82A6958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BDAC-718E-0548-9590-362C67D5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3861-EE7D-874D-B54B-11D81B69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6419-EF19-FF45-ABB3-AE9035F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645C-F0B9-3547-A84C-19602B04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8E90-A024-EF48-8F0D-A6100BA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8011-2595-6A40-BDA7-2A8B2C8B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D537-775F-B147-8AAB-1718FE9F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D988-1AE0-B94F-9E6E-CD8D8750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3A4E-7969-9A4A-9A46-F3AD02B0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3A359-310C-AB4C-B19B-0D911001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1122-EF15-2A4D-AB46-B386659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6F1F-E308-CE46-8C03-87D76F14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3372A-D63D-CE4D-8DB5-EC1A23B8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09D11-259B-B94F-A214-9602A0A3D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6FD1F-6BF3-A746-9E6F-FB4A9913A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4677B-DE6E-FF44-95C8-BD22EFE05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B697-9F6F-C045-A472-313A1B30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2B50B-F40A-9D46-91C4-EA235AD6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2E51E-C7C1-0C4D-B1F2-E9D042DC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F7F1-6056-9F47-8656-A5267EC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DB0F8-D7D9-774E-AC98-D2CCDD8C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6322-DB31-9D44-8152-AFDD8FF6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6D029-4CEB-BF4D-8671-6E0F70A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0DB45-DC1D-8948-BF84-E6FD8649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1BF6-F5E9-8F4A-9C45-C4EFFD91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DD894-6219-D146-B74D-E963906A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D0A9-EA7B-EF41-B46F-B8CE68A4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7855-CE89-9F40-973D-C2267B2A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2697-D455-334F-9065-9649F6B36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B18A-0181-634F-B932-5D5FAB36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AE597-8C75-AF4A-AA7E-905F32E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EB00-F85B-AF4B-8166-9308DB76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E5BD-F578-FF47-9F64-F1FD768E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653A7-5B94-5446-8D88-DBD86982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B4472-F1EC-3447-B73A-87CB4EB6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1FB09-D54D-4C4E-9BE4-B9478324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EE85-7BBB-B14E-AAC7-2772D937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1A20-B019-6247-8350-689F475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2312A-9349-2D4A-9240-83DE1C2A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AFFAA-5E9F-AF45-86D4-AA050CA4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F295-E53E-A54C-AF85-1692E1DA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A910-5B64-8B44-BBB9-A71990B204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6EAE-9FAC-A54D-B06B-8A10A3B7D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9300-713C-DE4F-828E-15C0304D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0358-5C76-3C45-878B-DDF287E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1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 Marie Wholean</dc:creator>
  <cp:lastModifiedBy>Clair Marie Wholean</cp:lastModifiedBy>
  <cp:revision>1</cp:revision>
  <dcterms:created xsi:type="dcterms:W3CDTF">2020-08-17T14:14:23Z</dcterms:created>
  <dcterms:modified xsi:type="dcterms:W3CDTF">2020-08-17T14:14:52Z</dcterms:modified>
</cp:coreProperties>
</file>