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2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5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4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97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5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62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97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3D1F-7F60-4BB0-B7AA-6005A994A1F7}" type="datetimeFigureOut">
              <a:rPr lang="pt-BR" smtClean="0"/>
              <a:t>24/07/2020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CCFF-AFAA-4EB1-9ABA-16F6A9BF76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1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vicentini/webexteamstempl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D79E4-D23D-43BD-A495-26529F63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 2.0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1A626-AE30-4ED4-8286-9CCDA9079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49" y="457274"/>
            <a:ext cx="10515600" cy="1325563"/>
          </a:xfrm>
        </p:spPr>
        <p:txBody>
          <a:bodyPr/>
          <a:lstStyle/>
          <a:p>
            <a:r>
              <a:rPr lang="pt-BR" dirty="0"/>
              <a:t>Receita para Aplicações com Webex Teams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373" y="2137146"/>
            <a:ext cx="49934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Ingredientes:</a:t>
            </a:r>
          </a:p>
          <a:p>
            <a:endParaRPr lang="pt-BR" dirty="0"/>
          </a:p>
          <a:p>
            <a:r>
              <a:rPr lang="pt-BR" dirty="0"/>
              <a:t>1 Robô</a:t>
            </a:r>
          </a:p>
          <a:p>
            <a:r>
              <a:rPr lang="pt-BR" dirty="0"/>
              <a:t>1 Linguagem de Programação robusta</a:t>
            </a:r>
          </a:p>
          <a:p>
            <a:r>
              <a:rPr lang="pt-BR" dirty="0"/>
              <a:t>1 Editor de código</a:t>
            </a:r>
          </a:p>
          <a:p>
            <a:r>
              <a:rPr lang="pt-BR" dirty="0"/>
              <a:t>1 Servidor para armazenar código de teste e/ou</a:t>
            </a:r>
            <a:br>
              <a:rPr lang="pt-BR" dirty="0"/>
            </a:br>
            <a:r>
              <a:rPr lang="pt-BR" dirty="0"/>
              <a:t>   produção</a:t>
            </a:r>
          </a:p>
          <a:p>
            <a:r>
              <a:rPr lang="pt-BR" dirty="0"/>
              <a:t>1 Servidor Web Público para interceptar WebHooks</a:t>
            </a:r>
          </a:p>
          <a:p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6292703" y="2091069"/>
            <a:ext cx="51744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 de fazer: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código com dados do robô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Definir a lógica de tratamento necessária, reserve.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Interceptar Webhooks oriundos do Webex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Decifrar as mensagens do Webex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Aplicar a lógicar necessária para entender os</a:t>
            </a:r>
            <a:br>
              <a:rPr lang="pt-BR" dirty="0"/>
            </a:br>
            <a:r>
              <a:rPr lang="pt-BR" dirty="0"/>
              <a:t>pedidos do Webex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Chamar as funções para atender aos pedidos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Processar as respostas no formato Webex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Devolver resposta ao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Depois de pronto hospedar aplicação na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63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/>
          <p:nvPr/>
        </p:nvCxnSpPr>
        <p:spPr>
          <a:xfrm flipH="1" flipV="1">
            <a:off x="7468724" y="2937689"/>
            <a:ext cx="10183" cy="2914257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1" idx="0"/>
          </p:cNvCxnSpPr>
          <p:nvPr/>
        </p:nvCxnSpPr>
        <p:spPr>
          <a:xfrm flipH="1" flipV="1">
            <a:off x="7850376" y="2674771"/>
            <a:ext cx="1192608" cy="1190861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457961" y="2778351"/>
            <a:ext cx="3614197" cy="1205137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7390756" y="1493788"/>
            <a:ext cx="80764" cy="674695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18" y="172586"/>
            <a:ext cx="10515600" cy="1325563"/>
          </a:xfrm>
        </p:spPr>
        <p:txBody>
          <a:bodyPr/>
          <a:lstStyle/>
          <a:p>
            <a:r>
              <a:rPr lang="pt-BR" dirty="0"/>
              <a:t>Lógica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8540" y="1406113"/>
            <a:ext cx="1623237" cy="389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Início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9288" y="3960852"/>
            <a:ext cx="981740" cy="389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Aguarda HTTP</a:t>
            </a:r>
          </a:p>
        </p:txBody>
      </p:sp>
      <p:sp>
        <p:nvSpPr>
          <p:cNvPr id="13" name="Flowchart: Decision 12"/>
          <p:cNvSpPr/>
          <p:nvPr/>
        </p:nvSpPr>
        <p:spPr>
          <a:xfrm>
            <a:off x="2190308" y="4756389"/>
            <a:ext cx="1339702" cy="65921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POST recebido?</a:t>
            </a:r>
          </a:p>
        </p:txBody>
      </p:sp>
      <p:sp>
        <p:nvSpPr>
          <p:cNvPr id="15" name="Flowchart: Decision 14"/>
          <p:cNvSpPr/>
          <p:nvPr/>
        </p:nvSpPr>
        <p:spPr>
          <a:xfrm>
            <a:off x="3746081" y="4750684"/>
            <a:ext cx="1339702" cy="65921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Veio do Teams?</a:t>
            </a:r>
          </a:p>
        </p:txBody>
      </p: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1706525" y="5085998"/>
            <a:ext cx="483783" cy="1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73100" y="51019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15099" y="53968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706525" y="5848272"/>
            <a:ext cx="2725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695893" y="4177039"/>
            <a:ext cx="1" cy="168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21093" y="34275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860158" y="2757345"/>
            <a:ext cx="1" cy="120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95893" y="4177039"/>
            <a:ext cx="673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48622" y="5085997"/>
            <a:ext cx="204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31189" y="4639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32013" y="5415607"/>
            <a:ext cx="3102" cy="39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603365" y="5851946"/>
            <a:ext cx="981740" cy="574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Captura ID da msg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153177" y="5080293"/>
            <a:ext cx="660413" cy="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994469" y="5851946"/>
            <a:ext cx="981740" cy="574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Contata Webex para decriptar msg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52114" y="5858242"/>
            <a:ext cx="981740" cy="574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Interpreta o comando Pedido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67001" y="4667956"/>
            <a:ext cx="66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552114" y="3865632"/>
            <a:ext cx="981740" cy="574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Constroi resposta</a:t>
            </a:r>
            <a:br>
              <a:rPr lang="pt-BR" sz="900" dirty="0">
                <a:solidFill>
                  <a:schemeClr val="tx1"/>
                </a:solidFill>
              </a:rPr>
            </a:br>
            <a:r>
              <a:rPr lang="pt-BR" sz="900" dirty="0">
                <a:solidFill>
                  <a:schemeClr val="tx1"/>
                </a:solidFill>
              </a:rPr>
              <a:t>e devolve para usuario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6565630" y="6115152"/>
            <a:ext cx="416445" cy="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7988603" y="6138418"/>
            <a:ext cx="563511" cy="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36" y="2187249"/>
            <a:ext cx="750440" cy="7504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457706" y="4519852"/>
            <a:ext cx="1108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92D050"/>
                </a:solidFill>
              </a:rPr>
              <a:t>API: decodifica</a:t>
            </a:r>
            <a:br>
              <a:rPr lang="pt-BR" sz="1200" dirty="0">
                <a:solidFill>
                  <a:srgbClr val="92D050"/>
                </a:solidFill>
              </a:rPr>
            </a:br>
            <a:r>
              <a:rPr lang="pt-BR" sz="1200" dirty="0">
                <a:solidFill>
                  <a:srgbClr val="92D050"/>
                </a:solidFill>
              </a:rPr>
              <a:t>mensagem</a:t>
            </a:r>
          </a:p>
        </p:txBody>
      </p:sp>
      <p:sp>
        <p:nvSpPr>
          <p:cNvPr id="95" name="Flowchart: Decision 94"/>
          <p:cNvSpPr/>
          <p:nvPr/>
        </p:nvSpPr>
        <p:spPr>
          <a:xfrm>
            <a:off x="8371729" y="4772499"/>
            <a:ext cx="1339702" cy="65921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Executar função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075995" y="3269694"/>
            <a:ext cx="87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92D050"/>
                </a:solidFill>
              </a:rPr>
              <a:t>API: envia</a:t>
            </a:r>
            <a:br>
              <a:rPr lang="pt-BR" sz="1200" dirty="0">
                <a:solidFill>
                  <a:srgbClr val="92D050"/>
                </a:solidFill>
              </a:rPr>
            </a:br>
            <a:r>
              <a:rPr lang="pt-BR" sz="1200" dirty="0">
                <a:solidFill>
                  <a:srgbClr val="92D050"/>
                </a:solidFill>
              </a:rPr>
              <a:t>mensagem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088667" y="5114327"/>
            <a:ext cx="3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056629" y="44016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136" name="Straight Arrow Connector 135"/>
          <p:cNvCxnSpPr>
            <a:stCxn id="75" idx="0"/>
            <a:endCxn id="95" idx="2"/>
          </p:cNvCxnSpPr>
          <p:nvPr/>
        </p:nvCxnSpPr>
        <p:spPr>
          <a:xfrm flipH="1" flipV="1">
            <a:off x="9041580" y="5431717"/>
            <a:ext cx="1404" cy="42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5" idx="0"/>
            <a:endCxn id="81" idx="2"/>
          </p:cNvCxnSpPr>
          <p:nvPr/>
        </p:nvCxnSpPr>
        <p:spPr>
          <a:xfrm flipV="1">
            <a:off x="9041580" y="4440159"/>
            <a:ext cx="1404" cy="33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107718" y="2912539"/>
            <a:ext cx="219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92D050"/>
                </a:solidFill>
              </a:rPr>
              <a:t>API: webhook mensagem</a:t>
            </a:r>
            <a:br>
              <a:rPr lang="pt-BR" sz="1200" dirty="0">
                <a:solidFill>
                  <a:srgbClr val="92D050"/>
                </a:solidFill>
              </a:rPr>
            </a:br>
            <a:r>
              <a:rPr lang="pt-BR" sz="1200" dirty="0">
                <a:solidFill>
                  <a:srgbClr val="92D050"/>
                </a:solidFill>
              </a:rPr>
              <a:t>identificada </a:t>
            </a:r>
          </a:p>
        </p:txBody>
      </p:sp>
      <p:cxnSp>
        <p:nvCxnSpPr>
          <p:cNvPr id="163" name="Straight Arrow Connector 162"/>
          <p:cNvCxnSpPr/>
          <p:nvPr/>
        </p:nvCxnSpPr>
        <p:spPr>
          <a:xfrm flipH="1">
            <a:off x="3407938" y="4152762"/>
            <a:ext cx="5144176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1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35" y="778496"/>
            <a:ext cx="609705" cy="609705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7788823" y="887278"/>
            <a:ext cx="2194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Usuário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901620" y="319783"/>
            <a:ext cx="147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</a:t>
            </a:r>
          </a:p>
          <a:p>
            <a:r>
              <a:rPr lang="pt-BR" dirty="0"/>
              <a:t>Usuário faz</a:t>
            </a:r>
            <a:br>
              <a:rPr lang="pt-BR" dirty="0"/>
            </a:br>
            <a:r>
              <a:rPr lang="pt-BR" dirty="0"/>
              <a:t>uma pesquisa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926674" y="1396063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905697" y="2792534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841736" y="4495414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4500314" y="4401644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5825814" y="5396845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6877640" y="5369839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8539720" y="5365228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726845" y="4568949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512851" y="3665375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15099" y="2265214"/>
            <a:ext cx="981740" cy="428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Cria Webhook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2860160" y="1963500"/>
            <a:ext cx="1825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650960" y="217696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97" name="Straight Arrow Connector 96"/>
          <p:cNvCxnSpPr>
            <a:endCxn id="92" idx="1"/>
          </p:cNvCxnSpPr>
          <p:nvPr/>
        </p:nvCxnSpPr>
        <p:spPr>
          <a:xfrm flipV="1">
            <a:off x="3530010" y="2479379"/>
            <a:ext cx="585089" cy="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03131" y="2263892"/>
            <a:ext cx="1334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92D050"/>
                </a:solidFill>
              </a:rPr>
              <a:t>API: cria Webhook</a:t>
            </a:r>
          </a:p>
        </p:txBody>
      </p:sp>
      <p:sp>
        <p:nvSpPr>
          <p:cNvPr id="99" name="Flowchart: Decision 98"/>
          <p:cNvSpPr/>
          <p:nvPr/>
        </p:nvSpPr>
        <p:spPr>
          <a:xfrm>
            <a:off x="2190308" y="2154831"/>
            <a:ext cx="1339702" cy="65921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Tem</a:t>
            </a:r>
            <a:br>
              <a:rPr lang="pt-BR" sz="900" dirty="0">
                <a:solidFill>
                  <a:schemeClr val="tx1"/>
                </a:solidFill>
              </a:rPr>
            </a:br>
            <a:r>
              <a:rPr lang="pt-BR" sz="900" dirty="0">
                <a:solidFill>
                  <a:schemeClr val="tx1"/>
                </a:solidFill>
              </a:rPr>
              <a:t>Web</a:t>
            </a:r>
            <a:br>
              <a:rPr lang="pt-BR" sz="900" dirty="0">
                <a:solidFill>
                  <a:schemeClr val="tx1"/>
                </a:solidFill>
              </a:rPr>
            </a:br>
            <a:r>
              <a:rPr lang="pt-BR" sz="900" dirty="0">
                <a:solidFill>
                  <a:schemeClr val="tx1"/>
                </a:solidFill>
              </a:rPr>
              <a:t>hook?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860159" y="1795974"/>
            <a:ext cx="0" cy="35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626897" y="1995450"/>
            <a:ext cx="0" cy="26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230737" y="2516047"/>
            <a:ext cx="1826671" cy="17282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860158" y="4401644"/>
            <a:ext cx="1" cy="35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27082" y="1518975"/>
            <a:ext cx="666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92D050"/>
                </a:solidFill>
              </a:rPr>
              <a:t>procura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818579" y="1541928"/>
            <a:ext cx="553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7705542" y="1537750"/>
            <a:ext cx="36586" cy="720880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270358" y="1686485"/>
            <a:ext cx="74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92D050"/>
                </a:solidFill>
              </a:rPr>
              <a:t>Resposta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5838318" y="4976261"/>
            <a:ext cx="6283" cy="8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9FA72A-0552-4D07-8E43-D13AAFF7EFE8}"/>
              </a:ext>
            </a:extLst>
          </p:cNvPr>
          <p:cNvCxnSpPr>
            <a:cxnSpLocks/>
          </p:cNvCxnSpPr>
          <p:nvPr/>
        </p:nvCxnSpPr>
        <p:spPr>
          <a:xfrm>
            <a:off x="3351028" y="2618839"/>
            <a:ext cx="3631047" cy="5210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C238E2A-FC28-40DB-863D-DF240169E346}"/>
              </a:ext>
            </a:extLst>
          </p:cNvPr>
          <p:cNvSpPr txBox="1"/>
          <p:nvPr/>
        </p:nvSpPr>
        <p:spPr>
          <a:xfrm>
            <a:off x="3246904" y="2660690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92D050"/>
                </a:solidFill>
              </a:rPr>
              <a:t>API: testa webhook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FAB41C-5120-4959-B4A4-C58FE3771CFF}"/>
              </a:ext>
            </a:extLst>
          </p:cNvPr>
          <p:cNvSpPr/>
          <p:nvPr/>
        </p:nvSpPr>
        <p:spPr>
          <a:xfrm>
            <a:off x="10814238" y="4821015"/>
            <a:ext cx="981740" cy="574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Executa função e devolve msg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7EC9123-A9AC-45B7-BF72-485783BA4EE0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9726845" y="5108279"/>
            <a:ext cx="108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80EB06-437B-42FB-954F-3FC7AEE828AF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1305108" y="4152762"/>
            <a:ext cx="0" cy="66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4387F13-0FFA-46BF-AF19-ACC0A8EF0A6A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9533854" y="4152896"/>
            <a:ext cx="1908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V="1">
            <a:off x="1875187" y="2319955"/>
            <a:ext cx="0" cy="107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Esqueleto do Código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27" y="3398920"/>
            <a:ext cx="203436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Mybot.py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3820" y="3173274"/>
            <a:ext cx="23994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webserver.py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3819" y="2479380"/>
            <a:ext cx="23994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webexteams.py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3820" y="1681715"/>
            <a:ext cx="23994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Webconsole_tools.py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3819" y="4499043"/>
            <a:ext cx="23994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logica.py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4122" y="5344551"/>
            <a:ext cx="23994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funcoes.py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459" y="4047138"/>
            <a:ext cx="1699504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Código principal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2676" y="753612"/>
            <a:ext cx="3089564" cy="1477328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Ferramentas para teste do Bot:</a:t>
            </a:r>
            <a:br>
              <a:rPr lang="pt-BR" dirty="0"/>
            </a:br>
            <a:r>
              <a:rPr lang="pt-BR" dirty="0"/>
              <a:t>-&gt;Comandos</a:t>
            </a:r>
          </a:p>
          <a:p>
            <a:r>
              <a:rPr lang="pt-BR" dirty="0"/>
              <a:t>-&gt;Webhooks</a:t>
            </a:r>
          </a:p>
          <a:p>
            <a:r>
              <a:rPr lang="pt-BR" dirty="0"/>
              <a:t>-&gt;lista de salas</a:t>
            </a:r>
          </a:p>
          <a:p>
            <a:r>
              <a:rPr lang="pt-BR" dirty="0"/>
              <a:t>-&gt;criar/remover salas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2676" y="2475318"/>
            <a:ext cx="2299925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Funções Webex Teams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2676" y="3152714"/>
            <a:ext cx="1272528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Web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72637" y="5827577"/>
            <a:ext cx="2532127" cy="646331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-&gt;Execução das funções</a:t>
            </a:r>
            <a:br>
              <a:rPr lang="pt-BR" dirty="0"/>
            </a:br>
            <a:r>
              <a:rPr lang="pt-BR" dirty="0"/>
              <a:t>   (conforme projeto)</a:t>
            </a:r>
          </a:p>
        </p:txBody>
      </p: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2893990" y="1866381"/>
            <a:ext cx="1229830" cy="171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 flipV="1">
            <a:off x="2893990" y="2664046"/>
            <a:ext cx="1229829" cy="91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 flipV="1">
            <a:off x="2893990" y="3357940"/>
            <a:ext cx="1229830" cy="22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8" idx="1"/>
          </p:cNvCxnSpPr>
          <p:nvPr/>
        </p:nvCxnSpPr>
        <p:spPr>
          <a:xfrm>
            <a:off x="2893990" y="3583586"/>
            <a:ext cx="1229829" cy="110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2"/>
          </p:cNvCxnSpPr>
          <p:nvPr/>
        </p:nvCxnSpPr>
        <p:spPr>
          <a:xfrm>
            <a:off x="5323528" y="2051047"/>
            <a:ext cx="0" cy="38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9" idx="1"/>
          </p:cNvCxnSpPr>
          <p:nvPr/>
        </p:nvCxnSpPr>
        <p:spPr>
          <a:xfrm>
            <a:off x="6523234" y="4683709"/>
            <a:ext cx="340888" cy="84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1494" y="1950623"/>
            <a:ext cx="203436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config.py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47968" y="1386190"/>
            <a:ext cx="1258486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Parâmetros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5903" y="110919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36951" y="560324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03899" y="5615163"/>
            <a:ext cx="1238224" cy="646331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Comandos</a:t>
            </a:r>
            <a:br>
              <a:rPr lang="pt-BR" dirty="0"/>
            </a:br>
            <a:r>
              <a:rPr lang="pt-BR" dirty="0"/>
              <a:t>suportados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7814" y="6230679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Pronto para PaaS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215E6-8600-44BC-9B59-4073926A2100}"/>
              </a:ext>
            </a:extLst>
          </p:cNvPr>
          <p:cNvSpPr txBox="1"/>
          <p:nvPr/>
        </p:nvSpPr>
        <p:spPr>
          <a:xfrm>
            <a:off x="4123820" y="3552633"/>
            <a:ext cx="23994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POST.py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9BBDC-9B2D-4BE9-8E8A-5E9C93232295}"/>
              </a:ext>
            </a:extLst>
          </p:cNvPr>
          <p:cNvSpPr txBox="1"/>
          <p:nvPr/>
        </p:nvSpPr>
        <p:spPr>
          <a:xfrm>
            <a:off x="6722676" y="3588915"/>
            <a:ext cx="2099998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Tratamento de Posts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1C88CE-02BA-4FEA-8BBE-F9ABA309F4EB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 flipH="1">
            <a:off x="5323527" y="3921965"/>
            <a:ext cx="1" cy="5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55A3D1-5D7E-42D9-9F9F-7E530AF96694}"/>
              </a:ext>
            </a:extLst>
          </p:cNvPr>
          <p:cNvSpPr txBox="1"/>
          <p:nvPr/>
        </p:nvSpPr>
        <p:spPr>
          <a:xfrm>
            <a:off x="4286242" y="5201564"/>
            <a:ext cx="991360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Options.json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1C46DC-6566-4E88-9345-EA0BA643A0B1}"/>
              </a:ext>
            </a:extLst>
          </p:cNvPr>
          <p:cNvSpPr/>
          <p:nvPr/>
        </p:nvSpPr>
        <p:spPr>
          <a:xfrm>
            <a:off x="3702724" y="49305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21C47-60B4-4A84-9A50-59D2A7C823FD}"/>
              </a:ext>
            </a:extLst>
          </p:cNvPr>
          <p:cNvSpPr txBox="1"/>
          <p:nvPr/>
        </p:nvSpPr>
        <p:spPr>
          <a:xfrm>
            <a:off x="6619317" y="4255041"/>
            <a:ext cx="1978427" cy="646331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dirty="0"/>
              <a:t>Interpretação dos</a:t>
            </a:r>
            <a:br>
              <a:rPr lang="pt-BR" dirty="0"/>
            </a:br>
            <a:r>
              <a:rPr lang="pt-BR" dirty="0"/>
              <a:t>pedidos do usuário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D2F7CF-D3F6-4549-AEFE-02C2EDED1E2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781922" y="4868375"/>
            <a:ext cx="0" cy="33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33" grpId="0" animBg="1"/>
      <p:bldP spid="35" grpId="0"/>
      <p:bldP spid="36" grpId="0"/>
      <p:bldP spid="37" grpId="0" animBg="1"/>
      <p:bldP spid="30" grpId="0" animBg="1"/>
      <p:bldP spid="39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Aplicação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3547" y="169068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3547" y="376111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38424" y="1690688"/>
            <a:ext cx="4544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Definições:</a:t>
            </a:r>
          </a:p>
          <a:p>
            <a:endParaRPr lang="pt-BR" dirty="0"/>
          </a:p>
          <a:p>
            <a:r>
              <a:rPr lang="pt-BR" dirty="0"/>
              <a:t>Token do bot</a:t>
            </a:r>
          </a:p>
          <a:p>
            <a:r>
              <a:rPr lang="pt-BR" dirty="0"/>
              <a:t>Email do bot</a:t>
            </a:r>
          </a:p>
          <a:p>
            <a:r>
              <a:rPr lang="pt-BR" dirty="0"/>
              <a:t>URL do Site onde ficará hospedado a aplicação</a:t>
            </a:r>
          </a:p>
          <a:p>
            <a:r>
              <a:rPr lang="pt-BR" dirty="0"/>
              <a:t>Nome do Webhook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38424" y="3962511"/>
            <a:ext cx="3961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Definição dos Comandos para o usuário</a:t>
            </a:r>
          </a:p>
          <a:p>
            <a:endParaRPr lang="pt-BR" dirty="0"/>
          </a:p>
          <a:p>
            <a:r>
              <a:rPr lang="pt-BR" dirty="0"/>
              <a:t>Identificação das opções e parâmetros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9995" y="5532171"/>
            <a:ext cx="85145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hlinkClick r:id="rId2"/>
              </a:rPr>
              <a:t>https://github.com/danielvicentini/webexteamstemplate</a:t>
            </a:r>
            <a:endParaRPr lang="pt-BR" sz="2800" dirty="0"/>
          </a:p>
          <a:p>
            <a:endParaRPr lang="pt-B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31900-3D14-4ECE-8021-B7A4A2096C72}"/>
              </a:ext>
            </a:extLst>
          </p:cNvPr>
          <p:cNvSpPr/>
          <p:nvPr/>
        </p:nvSpPr>
        <p:spPr>
          <a:xfrm>
            <a:off x="7153355" y="16739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7F894-A0EA-4F35-8F94-4A154450F721}"/>
              </a:ext>
            </a:extLst>
          </p:cNvPr>
          <p:cNvSpPr txBox="1"/>
          <p:nvPr/>
        </p:nvSpPr>
        <p:spPr>
          <a:xfrm>
            <a:off x="7932817" y="1875353"/>
            <a:ext cx="272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Criação das Funções</a:t>
            </a:r>
          </a:p>
          <a:p>
            <a:endParaRPr lang="pt-BR" dirty="0"/>
          </a:p>
          <a:p>
            <a:r>
              <a:rPr lang="pt-BR" dirty="0"/>
              <a:t>Se código da opção é X então execute_código_X </a:t>
            </a:r>
          </a:p>
        </p:txBody>
      </p:sp>
    </p:spTree>
    <p:extLst>
      <p:ext uri="{BB962C8B-B14F-4D97-AF65-F5344CB8AC3E}">
        <p14:creationId xmlns:p14="http://schemas.microsoft.com/office/powerpoint/2010/main" val="39021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355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Bot 2.0</vt:lpstr>
      <vt:lpstr>Receita para Aplicações com Webex Teams</vt:lpstr>
      <vt:lpstr>Lógica</vt:lpstr>
      <vt:lpstr>Esqueleto do Código</vt:lpstr>
      <vt:lpstr>Passos para Aplicação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Vicentini (dvicenti)</dc:creator>
  <cp:lastModifiedBy>Daniel Vicentini (dvicenti)</cp:lastModifiedBy>
  <cp:revision>15</cp:revision>
  <dcterms:created xsi:type="dcterms:W3CDTF">2019-04-11T22:29:44Z</dcterms:created>
  <dcterms:modified xsi:type="dcterms:W3CDTF">2020-07-24T20:17:21Z</dcterms:modified>
</cp:coreProperties>
</file>