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D3017-BC16-84EB-768D-F3B70FB0E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CE5BC-1457-C1F2-7C25-DF141C05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AA4CB5-9692-94CD-6FD6-FD20C32C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2B0E7-7E53-6D59-7E95-4551E13F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387CBE-75C8-0AF2-325C-1A82F7C0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72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7961-B53C-A474-8A11-9D5BE0C8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7D445D-5E58-5137-E046-37B852E9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E9A8E-3DFA-2FF8-5C50-6C9B5544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DF075-0D1F-5F82-CDF0-4F30F41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8D7C2-0DCE-A764-9199-3D049EFA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0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EF38A3-D0B5-6020-2097-1BE0A586A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1F21C4-1E46-C592-5A5F-1E9297E4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81822-C050-59EF-FA61-E33F751D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E465B-F5D7-F5C8-4604-37D0DCE4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5EB3AE-4138-E011-8113-11B702C4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6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D0B2A-0E9F-DBD0-ED07-D2B9253D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37A9-2B27-196A-C20F-3B19550E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335D6-9A27-C033-24AF-D4566F69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D8C41D-03D8-88B8-D6D2-99D5D37C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65A57-7887-6418-5186-C001CD8C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2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62F8E-8535-8D1A-FBD6-FFCD6AD7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C935E0-960E-64F3-714E-81171C03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A40F9-2F26-4D6A-93A5-6945465A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C293F-4A69-9EFB-7874-8526F52D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69D8D0-F249-E393-0B3F-39DDC00E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94210-2829-F2AA-48C9-CC0157AC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E457-50D2-675E-AAD5-65FBC61A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82BE12-7EBE-F53E-7338-62FA523FB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598716-23E3-F5E3-8277-F489211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549ACD-BE80-6705-EFDB-9EFA5D9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0A3245-C353-EC7D-F1EE-755AF6A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8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0071D-2B7C-2E61-16FC-A1406512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DDF1AF-F182-65F1-3D5E-4C3A2B2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73673-EA38-FC3C-00DA-8D141B97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4BFC83-434A-29DE-0DD0-48705754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04E4F9-9E20-8821-B781-E56A502C8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0C965B-A95F-F1CA-E335-6D9EF61A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C6784D-3B8B-B44C-E6F8-C4DF412F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D62AB6-9DA2-3DC2-825C-F488F0B6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5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AB775-5109-1F32-09CC-18354F46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962BAE-8A3E-2596-2105-23B74A1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1C2BFD-4C8F-C4E9-D74A-F2117E44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087E4E-432C-31EB-3DF1-BA2974EC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227D68-85B6-B652-09FD-2E190CE0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9593B2-1E5C-58E6-2E7E-495CEF0B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5A1B28-AF78-82E3-EEB5-0514908F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8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7B22A-97A5-434E-1FBB-A1B1B9C8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5E2A-DA1C-E721-D84D-BFE176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D6EBDD-7862-2184-D9F9-96817397E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3D03E5-AD20-0C11-3DF7-1BD63F9F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50851C-7376-EBF7-274A-F109C82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F2F1C4-373F-A97F-D307-462C93C9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C1C47-F3F8-B8F3-9534-D7C93EF5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D9C863-D4C5-F02B-065C-6A02D56A6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F7AB2A-9337-DD37-83D2-867C45FA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9D4AB1-3D67-5603-836C-FB12C88D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EFD7BC-A119-4147-A08D-A9D95042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870E3D-D32B-9F14-8269-7C19714B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D9ED56-4948-022A-8367-7B4AB63A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8783F7-7D37-B4F2-E0F0-F9243392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780B9-F394-D11F-15C6-9A738D89F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1694-4EEA-4BEB-892F-933CE1AD6E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D60D3-3329-5165-DD82-0A43A2F9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A5AD9-7B6A-5F8A-5929-76E8139D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B423-527C-4DA1-8BE7-A50ACA27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2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61FE9-3B77-506F-6BFB-7B0444B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the Difference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64E8EFF-96B3-4C25-F481-03F178ED1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CA4DE23-CC61-30B8-DBDA-001C9380DC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 prompt = (</a:t>
            </a:r>
          </a:p>
          <a:p>
            <a:pPr marL="0" indent="0">
              <a:buNone/>
            </a:pPr>
            <a:r>
              <a:rPr lang="en-US" altLang="zh-TW" dirty="0"/>
              <a:t>        "Below is an instruction that describes a task. Write a response that appropriately completes the request.\n\n"</a:t>
            </a:r>
          </a:p>
          <a:p>
            <a:pPr marL="0" indent="0">
              <a:buNone/>
            </a:pPr>
            <a:r>
              <a:rPr lang="en-US" altLang="zh-TW" dirty="0"/>
              <a:t>        "### Instruction:\n{instruction}\n\n### Response:"</a:t>
            </a:r>
          </a:p>
          <a:p>
            <a:pPr marL="0" indent="0">
              <a:buNone/>
            </a:pPr>
            <a:r>
              <a:rPr lang="en-US" altLang="zh-TW" dirty="0"/>
              <a:t>    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prompt_input</a:t>
            </a:r>
            <a:r>
              <a:rPr lang="en-US" altLang="zh-TW" dirty="0"/>
              <a:t> = (</a:t>
            </a:r>
          </a:p>
          <a:p>
            <a:pPr marL="0" indent="0">
              <a:buNone/>
            </a:pPr>
            <a:r>
              <a:rPr lang="en-US" altLang="zh-TW" dirty="0"/>
              <a:t>        "Below is an instruction that describes a task, paired with an input that provides further context. Write a response that appropriately completes the request.\n\n"</a:t>
            </a:r>
          </a:p>
          <a:p>
            <a:pPr marL="0" indent="0">
              <a:buNone/>
            </a:pPr>
            <a:r>
              <a:rPr lang="en-US" altLang="zh-TW" dirty="0"/>
              <a:t>        "### Instruction:{instruction}\n\n### Input:{input}\n\n### Response:"</a:t>
            </a:r>
          </a:p>
          <a:p>
            <a:pPr marL="0" indent="0">
              <a:buNone/>
            </a:pPr>
            <a:r>
              <a:rPr lang="en-US" altLang="zh-TW" dirty="0"/>
              <a:t>    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prompt_history</a:t>
            </a:r>
            <a:r>
              <a:rPr lang="en-US" altLang="zh-TW" dirty="0"/>
              <a:t> = "User:{input}\n\</a:t>
            </a:r>
            <a:r>
              <a:rPr lang="en-US" altLang="zh-TW" dirty="0" err="1"/>
              <a:t>nAssistant</a:t>
            </a:r>
            <a:r>
              <a:rPr lang="en-US" altLang="zh-TW" dirty="0"/>
              <a:t>:{output}\n\n"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prompt_post</a:t>
            </a:r>
            <a:r>
              <a:rPr lang="en-US" altLang="zh-TW" dirty="0"/>
              <a:t> = "User:{input}\n\</a:t>
            </a:r>
            <a:r>
              <a:rPr lang="en-US" altLang="zh-TW" dirty="0" err="1"/>
              <a:t>nAssistant</a:t>
            </a:r>
            <a:r>
              <a:rPr lang="en-US" altLang="zh-TW" dirty="0"/>
              <a:t>:"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DA07B6-894A-015C-4431-E90200D6D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Chat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044031-3C59-3F56-08C3-A3FE99165F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prompt_pre</a:t>
            </a:r>
            <a:r>
              <a:rPr lang="en-US" altLang="zh-TW" dirty="0"/>
              <a:t> = (</a:t>
            </a:r>
          </a:p>
          <a:p>
            <a:pPr marL="0" indent="0">
              <a:buNone/>
            </a:pPr>
            <a:r>
              <a:rPr lang="en-US" altLang="zh-TW" dirty="0"/>
              <a:t>        "The following is a conversation between an AI assistant called Assistant and a human user called User. "</a:t>
            </a:r>
          </a:p>
          <a:p>
            <a:pPr marL="0" indent="0">
              <a:buNone/>
            </a:pPr>
            <a:r>
              <a:rPr lang="en-US" altLang="zh-TW" dirty="0"/>
              <a:t>        "The assistant is intelligent, knowledgeable and polite to answer questions of user.\n\n"</a:t>
            </a:r>
          </a:p>
          <a:p>
            <a:pPr marL="0" indent="0">
              <a:buNone/>
            </a:pPr>
            <a:r>
              <a:rPr lang="en-US" altLang="zh-TW" dirty="0"/>
              <a:t>    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prompt_history</a:t>
            </a:r>
            <a:r>
              <a:rPr lang="en-US" altLang="zh-TW" dirty="0"/>
              <a:t> = "User:{input}\n\</a:t>
            </a:r>
            <a:r>
              <a:rPr lang="en-US" altLang="zh-TW" dirty="0" err="1"/>
              <a:t>nAssistant</a:t>
            </a:r>
            <a:r>
              <a:rPr lang="en-US" altLang="zh-TW" dirty="0"/>
              <a:t>:{output}\n\n"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prompt_post</a:t>
            </a:r>
            <a:r>
              <a:rPr lang="en-US" altLang="zh-TW" dirty="0"/>
              <a:t> = "User:{input}\n\</a:t>
            </a:r>
            <a:r>
              <a:rPr lang="en-US" altLang="zh-TW" dirty="0" err="1"/>
              <a:t>nAssistant</a:t>
            </a:r>
            <a:r>
              <a:rPr lang="en-US" altLang="zh-TW" dirty="0"/>
              <a:t>:"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63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3B8DB-D154-E33A-17F5-3D042A81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4A6207-4546-E7D0-95CB-39FCF7B47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BFE962-BA15-DBE1-1DEE-03A7F814A5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Simplified Chinese</a:t>
            </a:r>
          </a:p>
          <a:p>
            <a:pPr lvl="1"/>
            <a:r>
              <a:rPr lang="en-US" altLang="zh-TW" dirty="0"/>
              <a:t>940k</a:t>
            </a:r>
          </a:p>
          <a:p>
            <a:pPr lvl="2"/>
            <a:r>
              <a:rPr lang="en-US" altLang="zh-TW" dirty="0" err="1"/>
              <a:t>chinese</a:t>
            </a:r>
            <a:r>
              <a:rPr lang="en-US" altLang="zh-TW" dirty="0"/>
              <a:t>-vicuna 50k</a:t>
            </a:r>
          </a:p>
          <a:p>
            <a:pPr lvl="3"/>
            <a:r>
              <a:rPr lang="zh-TW" altLang="en-US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 </a:t>
            </a:r>
            <a:r>
              <a:rPr lang="en-US" altLang="zh-TW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zh-TW" altLang="en-US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我該找什麼樣的參與者來對談，是媒體朋友會感興趣的對象，請列出</a:t>
            </a:r>
            <a:r>
              <a:rPr lang="en-US" altLang="zh-TW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5</a:t>
            </a:r>
            <a:r>
              <a:rPr lang="zh-TW" altLang="en-US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種參與者對象背景輪廓</a:t>
            </a:r>
            <a:r>
              <a:rPr lang="en-US" altLang="zh-TW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n-US" altLang="zh-TW" sz="1000" dirty="0"/>
          </a:p>
          <a:p>
            <a:pPr lvl="2"/>
            <a:r>
              <a:rPr lang="en-US" altLang="zh-TW" dirty="0" err="1"/>
              <a:t>wizardLM</a:t>
            </a:r>
            <a:r>
              <a:rPr lang="en-US" altLang="zh-TW" dirty="0"/>
              <a:t> 70k</a:t>
            </a:r>
          </a:p>
          <a:p>
            <a:pPr lvl="2"/>
            <a:r>
              <a:rPr lang="en-US" altLang="zh-TW" dirty="0" err="1"/>
              <a:t>Bellgroup</a:t>
            </a:r>
            <a:r>
              <a:rPr lang="en-US" altLang="zh-TW" dirty="0"/>
              <a:t> </a:t>
            </a:r>
            <a:r>
              <a:rPr lang="en-US" altLang="zh-TW" dirty="0" err="1"/>
              <a:t>multirunchat</a:t>
            </a:r>
            <a:r>
              <a:rPr lang="en-US" altLang="zh-TW" dirty="0"/>
              <a:t> 0.8M</a:t>
            </a:r>
          </a:p>
          <a:p>
            <a:pPr lvl="3"/>
            <a:r>
              <a:rPr lang="en-US" altLang="zh-CN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“</a:t>
            </a:r>
            <a:r>
              <a:rPr lang="zh-CN" altLang="en-US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生成一个关于夏天的诗歌</a:t>
            </a:r>
            <a:r>
              <a:rPr lang="en-US" altLang="zh-CN" sz="10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”</a:t>
            </a:r>
            <a:endParaRPr lang="en-US" altLang="zh-TW" sz="1000" dirty="0"/>
          </a:p>
          <a:p>
            <a:pPr lvl="2"/>
            <a:r>
              <a:rPr lang="en-US" altLang="zh-TW" dirty="0"/>
              <a:t>alpaca-instruction-Chinese 20k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2F931C-D1E7-F4DD-D99D-50FEE640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Chat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2BDEE3-1262-38BA-7923-A5A00170D6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Simplified Chinese</a:t>
            </a:r>
          </a:p>
          <a:p>
            <a:pPr lvl="1"/>
            <a:r>
              <a:rPr lang="en-US" altLang="zh-TW" dirty="0"/>
              <a:t>3M</a:t>
            </a:r>
          </a:p>
          <a:p>
            <a:pPr lvl="2"/>
            <a:r>
              <a:rPr lang="en-US" altLang="zh-TW" dirty="0" err="1"/>
              <a:t>ChatMed</a:t>
            </a:r>
            <a:r>
              <a:rPr lang="en-US" altLang="zh-TW" dirty="0"/>
              <a:t> 549k</a:t>
            </a:r>
          </a:p>
          <a:p>
            <a:pPr lvl="3"/>
            <a:r>
              <a:rPr lang="en-US" altLang="zh-CN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"</a:t>
            </a:r>
            <a:r>
              <a:rPr lang="zh-CN" altLang="en-US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男朋友</a:t>
            </a:r>
            <a:r>
              <a:rPr lang="en-US" altLang="zh-CN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31</a:t>
            </a:r>
            <a:r>
              <a:rPr lang="zh-CN" altLang="en-US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岁，前列腺</a:t>
            </a:r>
            <a:r>
              <a:rPr lang="en-US" altLang="zh-CN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B</a:t>
            </a:r>
            <a:r>
              <a:rPr lang="zh-CN" altLang="en-US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超数据是</a:t>
            </a:r>
            <a:r>
              <a:rPr lang="en-US" altLang="zh-CN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34*48*31</a:t>
            </a:r>
            <a:r>
              <a:rPr lang="zh-CN" altLang="en-US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，，包膜完整平滑，内部回声均匀，未见明显异常回声，结论是前列腺肥大，增生，请问情况很严重嘛，该怎么治疗呢</a:t>
            </a:r>
            <a:r>
              <a:rPr lang="en-US" altLang="zh-CN" sz="10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"</a:t>
            </a:r>
            <a:endParaRPr lang="en-US" altLang="zh-TW" sz="1000" dirty="0"/>
          </a:p>
          <a:p>
            <a:pPr lvl="2"/>
            <a:r>
              <a:rPr lang="en-US" altLang="zh-TW" dirty="0" err="1"/>
              <a:t>ChineseChatGPT</a:t>
            </a:r>
            <a:r>
              <a:rPr lang="en-US" altLang="zh-TW" dirty="0"/>
              <a:t> ~= 2.5M</a:t>
            </a:r>
          </a:p>
          <a:p>
            <a:pPr lvl="2"/>
            <a:r>
              <a:rPr lang="en-US" altLang="zh-TW" dirty="0" err="1"/>
              <a:t>Sharegpt</a:t>
            </a:r>
            <a:r>
              <a:rPr lang="en-US" altLang="zh-TW" dirty="0"/>
              <a:t> 30k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2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53299-E059-F934-B700-78517D51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3A33A-8957-EB21-6723-472881C8C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07F6CE-CADA-27E3-D72E-C7728261C4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"List 5 reasons why someone should learn to code"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FADAF9-4C5B-0C43-D9CB-1FD82943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Chat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F0CF8E-4609-D636-9B0F-A55D621D78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"What is the step by step guide to invest in share market in </a:t>
            </a:r>
            <a:r>
              <a:rPr lang="en-US" altLang="zh-TW" b="0" i="0" dirty="0" err="1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india</a:t>
            </a:r>
            <a:r>
              <a:rPr lang="en-US" altLang="zh-TW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?"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2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382</Words>
  <Application>Microsoft Office PowerPoint</Application>
  <PresentationFormat>寬螢幕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Mono</vt:lpstr>
      <vt:lpstr>Office 佈景主題</vt:lpstr>
      <vt:lpstr>What’s the Difference</vt:lpstr>
      <vt:lpstr>Datasets</vt:lpstr>
      <vt:lpstr>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</dc:creator>
  <cp:lastModifiedBy>char</cp:lastModifiedBy>
  <cp:revision>24</cp:revision>
  <dcterms:created xsi:type="dcterms:W3CDTF">2023-06-07T02:46:46Z</dcterms:created>
  <dcterms:modified xsi:type="dcterms:W3CDTF">2023-06-07T03:33:46Z</dcterms:modified>
</cp:coreProperties>
</file>