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8"/>
  </p:handoutMasterIdLst>
  <p:sldIdLst>
    <p:sldId id="294" r:id="rId2"/>
    <p:sldId id="293" r:id="rId3"/>
    <p:sldId id="291" r:id="rId4"/>
    <p:sldId id="287" r:id="rId5"/>
    <p:sldId id="295" r:id="rId6"/>
    <p:sldId id="296" r:id="rId7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9FF99"/>
    <a:srgbClr val="FFFF99"/>
    <a:srgbClr val="66FFFF"/>
    <a:srgbClr val="99CCFF"/>
    <a:srgbClr val="009900"/>
    <a:srgbClr val="FF99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3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78462EA4-1EEA-4E05-B8B3-DDBB353757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8A6A049A-4707-4381-A5C3-FD34B13C6B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8244" name="Rectangle 4">
            <a:extLst>
              <a:ext uri="{FF2B5EF4-FFF2-40B4-BE49-F238E27FC236}">
                <a16:creationId xmlns:a16="http://schemas.microsoft.com/office/drawing/2014/main" id="{8CFE709C-3C56-423F-AAC0-0EF5980FA98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8245" name="Rectangle 5">
            <a:extLst>
              <a:ext uri="{FF2B5EF4-FFF2-40B4-BE49-F238E27FC236}">
                <a16:creationId xmlns:a16="http://schemas.microsoft.com/office/drawing/2014/main" id="{8C85C5CF-02C3-4A21-9F7C-4DCA5D70868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62F1987-5C80-47C6-B078-E2D9FFE0BF0C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CB30515-6600-4D3F-AB89-BB5D0F9A0F45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25FBFC32-E42C-4119-88B4-B2F3D67370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7E72E7EE-67D1-4B48-8E66-606582885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C4E6CAC9-86FE-46DB-B6F7-0C983D81B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A7AC898-EFB2-46FB-AA7E-64E291812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7354488E-1AFB-457C-8812-2D28A9472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E1A5ED49-9CAD-40FE-B5A3-79BDAFB6C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8CAF7659-94A4-4C09-8B07-B7DE24C8C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B5FF580-5947-401F-B534-6996CEE7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B3DD5C0C-38BD-4901-BDD7-242FBE1AEFE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1EE171F3-5980-48AD-A3DD-54D972FECC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F8195327-014F-4B90-B12B-905EB8D593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5D1EE88B-DDED-4718-B004-B7BC6E97B2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B93C2EF-EF0C-4AF8-8556-A971A148C58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766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A02C503-9E17-43D3-84A5-299F47B51A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C75C62B-D5E6-4124-8F15-8E9770DDB5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CE21628-76BE-4D7B-AD22-8CCEAC0354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AF94D-FF06-46B9-9D6A-29C895B03C6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364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F1DA852-21F3-4A50-8BB8-4B14B76F62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88E8CB2-DDDE-4B79-9B08-FA04E7F174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CF3649E-1C00-4F12-BA7B-F6DB5E25AE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F0A171-06C1-4862-9F1C-FCEFCA792F5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75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4E3036C-2E88-41BC-B8BC-DD90AB3CDB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52EEAF9-EEC9-49F9-A467-C2C5CA612A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8075922-20B6-46E5-AAB5-B52A18E47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F9065E-DBFC-4D02-8BFE-A388333418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87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8D7E712-2EB8-4FC6-B0CC-DA7CFD08C8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C86205C-9350-4899-9C3B-C34E45A6C8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6302AFE-F348-4AD2-BA3A-CF5C7054E4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A6EFEA-753E-40DA-AC00-BCCFE697DAA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830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B5B271-252F-4DE3-8D72-EDA1A19D3A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AA5E01C-9B34-49FF-A98C-95553877A2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9A6B588-D5DF-4188-A5A9-C8C219946D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65C217-33D2-4573-A5F6-6D1E383E5CF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094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050F768-CBC1-45A4-9A10-273C022967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9242B75-6268-4890-A459-7D149CA94C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88DAD8C-5C46-43B7-9354-3283A523B3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A8868-09E8-4B51-89C4-BDE9B42E05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561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0EC8C1B-FFAE-4F78-991C-4ADAC22F5C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38C9ABB-943D-4D2A-9FEF-1062A2E95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A66103A-4B18-4B6C-AA4C-0114E9D06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7E7CB3-7896-4601-8B6B-EA2D3F0E280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9840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C8A0493D-4011-414E-ADE1-E8B0F64C24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772AB38-E50D-4CE0-B90C-06BBB0087E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8EA6A6F-FDDE-4DF2-9508-04D8C2549D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179140-E9E5-476D-BF17-DDCA1878458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13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1C58B0B-21A2-474F-A2AC-40B7DB1393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9A8E9FC-3039-4557-BAD8-3546667353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BAB385E-C389-485C-9E4F-0E9B5E51F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6768DE-0279-4C62-8644-6CA9E36EECF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354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560AF92-345F-4735-AD82-FD140D4FD7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2824678-94FB-4C89-A818-E2F75E6089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F068EA0-F010-4182-B091-1CB3F7BF62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749D2-5363-48B5-8A13-4577A993404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460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7691000-7C55-4995-A327-4401B34C725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BA25441-D303-40F9-B4A1-1A0472958F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E92D0A9-D063-4AF0-9E3B-649D054329C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1400A0D-9414-450F-955F-8519C8F1A79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E37A4960-6BFD-44BD-9352-5C36FC33DA6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E1120B94-DD31-4135-B903-A5B0AE6C22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98F975F4-7D7E-4311-B0CD-4B1C95288E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689F309-A953-4B4B-A3E7-BFB913553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E922C8E7-9D64-4C32-A89A-B1EB84FC5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77514EE3-09AF-4BFC-8AFB-DA2BC878A75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4F58E526-3383-4D19-BB4F-8BF821D343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B3526C14-D966-42C3-A614-C7F5EB7AFEB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677DB3F0-FB3E-43F1-AE54-DCFAD31871D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868510E-A994-4D81-A5B0-A2B27AB04B7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関数作成の例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684A865-A441-43A2-9A9C-3E619CDB86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ja-JP" altLang="en-US"/>
              <a:t>例えばですので，</a:t>
            </a:r>
            <a:endParaRPr lang="en-US" altLang="ja-JP"/>
          </a:p>
          <a:p>
            <a:pPr algn="l" eaLnBrk="1" hangingPunct="1"/>
            <a:r>
              <a:rPr lang="ja-JP" altLang="en-US"/>
              <a:t>人によって異なるかもしれません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913D8EA-86B0-4692-A63A-6D40B90C2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関数の形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9BAA04B6-6FC9-4E32-B473-E64AB1A19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88" y="3830638"/>
            <a:ext cx="536416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複素数の足し算 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 = in1 + in2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comp comp_add(comp in1, comp in2)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comp res;</a:t>
            </a:r>
          </a:p>
          <a:p>
            <a:pPr eaLnBrk="1" hangingPunct="1"/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略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</a:t>
            </a:r>
          </a:p>
          <a:p>
            <a:pPr eaLnBrk="1" hangingPunct="1"/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return res;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100" name="Text Box 5">
            <a:extLst>
              <a:ext uri="{FF2B5EF4-FFF2-40B4-BE49-F238E27FC236}">
                <a16:creationId xmlns:a16="http://schemas.microsoft.com/office/drawing/2014/main" id="{8EC24A57-6AE5-4054-A9B5-78663BAB3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2005013"/>
            <a:ext cx="6245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複素数の構造体を作っていたので，これを利用する</a:t>
            </a:r>
            <a:endParaRPr lang="en-US" altLang="ja-JP"/>
          </a:p>
          <a:p>
            <a:pPr eaLnBrk="1" hangingPunct="1"/>
            <a:r>
              <a:rPr lang="ja-JP" altLang="en-US"/>
              <a:t>ここでは</a:t>
            </a:r>
            <a:r>
              <a:rPr lang="en-US" altLang="ja-JP"/>
              <a:t>comp</a:t>
            </a:r>
            <a:r>
              <a:rPr lang="ja-JP" altLang="en-US"/>
              <a:t>型としている</a:t>
            </a:r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r>
              <a:rPr lang="ja-JP" altLang="en-US" b="1"/>
              <a:t>複素数の足し算</a:t>
            </a:r>
            <a:r>
              <a:rPr lang="ja-JP" altLang="en-US"/>
              <a:t>を行う関数の入出力は次のようにも表現できる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A12ECE7-101F-41C2-B3B9-12FA2C703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回転子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CA1E5F00-B4BF-4D8A-AD79-77573D832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2636838"/>
            <a:ext cx="7272337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回転子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wnk[]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をあらかじめ計算しておく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twid(comp *wnk, int N)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型宣言略</a:t>
            </a:r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for(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略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){</a:t>
            </a:r>
          </a:p>
          <a:p>
            <a:pPr eaLnBrk="1" hangingPunct="1"/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wnk[i].re = cos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の計算</a:t>
            </a:r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wnk[i].im = sin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の計算</a:t>
            </a:r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}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5124" name="Text Box 5">
            <a:extLst>
              <a:ext uri="{FF2B5EF4-FFF2-40B4-BE49-F238E27FC236}">
                <a16:creationId xmlns:a16="http://schemas.microsoft.com/office/drawing/2014/main" id="{C88C8270-4B25-441D-AA2A-0D6AB146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2005013"/>
            <a:ext cx="4835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b="1"/>
              <a:t>回転子を計算</a:t>
            </a:r>
            <a:r>
              <a:rPr lang="ja-JP" altLang="en-US"/>
              <a:t>する場合も同様な入出力で出来る</a:t>
            </a:r>
            <a:endParaRPr lang="en-US" altLang="ja-JP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BF4FB9F5-AA43-42DC-B9A4-139D06184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solidFill>
                  <a:schemeClr val="tx1"/>
                </a:solidFill>
              </a:rPr>
              <a:t>複素数関数を利用した例</a:t>
            </a:r>
          </a:p>
        </p:txBody>
      </p:sp>
      <p:sp>
        <p:nvSpPr>
          <p:cNvPr id="6147" name="Text Box 11">
            <a:extLst>
              <a:ext uri="{FF2B5EF4-FFF2-40B4-BE49-F238E27FC236}">
                <a16:creationId xmlns:a16="http://schemas.microsoft.com/office/drawing/2014/main" id="{48AC3E20-7308-4E8B-9506-3B3440667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2060575"/>
            <a:ext cx="7969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複素数型の関数を利用すれば，</a:t>
            </a:r>
            <a:r>
              <a:rPr lang="en-US" altLang="ja-JP"/>
              <a:t>re(cos),im(sin)</a:t>
            </a:r>
            <a:r>
              <a:rPr lang="ja-JP" altLang="en-US"/>
              <a:t>で</a:t>
            </a:r>
            <a:r>
              <a:rPr lang="en-US" altLang="ja-JP"/>
              <a:t>2</a:t>
            </a:r>
            <a:r>
              <a:rPr lang="ja-JP" altLang="en-US"/>
              <a:t>行別々に表現していた計算を</a:t>
            </a:r>
            <a:endParaRPr lang="en-US" altLang="ja-JP"/>
          </a:p>
          <a:p>
            <a:pPr eaLnBrk="1" hangingPunct="1"/>
            <a:r>
              <a:rPr lang="ja-JP" altLang="en-US"/>
              <a:t>一つにまとめた表現が出来るのでスマートになる</a:t>
            </a:r>
          </a:p>
        </p:txBody>
      </p:sp>
      <p:sp>
        <p:nvSpPr>
          <p:cNvPr id="6148" name="Rectangle 13">
            <a:extLst>
              <a:ext uri="{FF2B5EF4-FFF2-40B4-BE49-F238E27FC236}">
                <a16:creationId xmlns:a16="http://schemas.microsoft.com/office/drawing/2014/main" id="{7614BDDB-DA35-492F-AF76-30FE5890C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176588"/>
            <a:ext cx="777716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例</a:t>
            </a:r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test(comp *in, comp *wnk)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int i;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comp temp;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temp = comp_mult(in[i], wnk[i]);//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複素数データ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in[i]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番目の回転子を</a:t>
            </a:r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　　　　　　　　　　　　　　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複素数型の掛け算の関数へ送る</a:t>
            </a:r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6646757-E5E2-4F74-9FB9-660BEBD9E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例えばプログラム（ヒント）</a:t>
            </a:r>
            <a:br>
              <a:rPr lang="ja-JP" altLang="en-US"/>
            </a:br>
            <a:r>
              <a:rPr lang="ja-JP" altLang="en-US"/>
              <a:t>回転子・複素共役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AC525B79-05AA-4C3D-ABE6-455870142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881188"/>
            <a:ext cx="61214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回転子をあらかじめ計算しておく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twid(comp *wnk, int N)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double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int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for(i=0;i&lt;N/2;i++){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wnk[i].re = cos(           );//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回転子の値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wnk[i].im = sin(           );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}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A584A06C-A039-42E0-8A82-7AB3E03B1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900613"/>
            <a:ext cx="4572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共役複素数の導出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comp conj(comp in)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in.im = -     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return in;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7FE4240-64DF-4CB1-886A-A30ACA309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例えばプログラム（ヒント）</a:t>
            </a:r>
            <a:br>
              <a:rPr lang="ja-JP" altLang="en-US"/>
            </a:br>
            <a:r>
              <a:rPr lang="ja-JP" altLang="en-US"/>
              <a:t>その他の関数</a:t>
            </a: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180D3277-F511-4367-A7AB-950D1BC2D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168525"/>
            <a:ext cx="53641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複素数の足し算 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 = in1 + in2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comp comp_add(comp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in1, comp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in2)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comp res;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res.re = in1.re + in2.re;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res.im = in1.im + in2.im;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return res;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複素数の引き算 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 = in1 - in2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comp comp_subt(comp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in1, comp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in2)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略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複素数のかけ算 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 = in1 * in2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comp comp_mult(comp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in1, comp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in2)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略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3137</TotalTime>
  <Words>180</Words>
  <Application>Microsoft Office PowerPoint</Application>
  <PresentationFormat>画面に合わせる (4:3)</PresentationFormat>
  <Paragraphs>96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Tahoma</vt:lpstr>
      <vt:lpstr>ＭＳ Ｐゴシック</vt:lpstr>
      <vt:lpstr>Arial</vt:lpstr>
      <vt:lpstr>Wingdings</vt:lpstr>
      <vt:lpstr>Calibri</vt:lpstr>
      <vt:lpstr>ＭＳ ゴシック</vt:lpstr>
      <vt:lpstr>Blends</vt:lpstr>
      <vt:lpstr>関数作成の例</vt:lpstr>
      <vt:lpstr>関数の形</vt:lpstr>
      <vt:lpstr>回転子</vt:lpstr>
      <vt:lpstr>複素数関数を利用した例</vt:lpstr>
      <vt:lpstr>例えばプログラム（ヒント） 回転子・複素共役</vt:lpstr>
      <vt:lpstr>例えばプログラム（ヒント） その他の関数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信号処理　Ｉ</dc:title>
  <dc:creator>S. Y.</dc:creator>
  <cp:lastModifiedBy>椎名 泰之</cp:lastModifiedBy>
  <cp:revision>284</cp:revision>
  <dcterms:created xsi:type="dcterms:W3CDTF">2004-04-14T13:17:48Z</dcterms:created>
  <dcterms:modified xsi:type="dcterms:W3CDTF">2019-04-25T00:39:53Z</dcterms:modified>
</cp:coreProperties>
</file>