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21"/>
  </p:handoutMasterIdLst>
  <p:sldIdLst>
    <p:sldId id="286" r:id="rId2"/>
    <p:sldId id="267" r:id="rId3"/>
    <p:sldId id="279" r:id="rId4"/>
    <p:sldId id="269" r:id="rId5"/>
    <p:sldId id="280" r:id="rId6"/>
    <p:sldId id="273" r:id="rId7"/>
    <p:sldId id="270" r:id="rId8"/>
    <p:sldId id="266" r:id="rId9"/>
    <p:sldId id="271" r:id="rId10"/>
    <p:sldId id="272" r:id="rId11"/>
    <p:sldId id="274" r:id="rId12"/>
    <p:sldId id="275" r:id="rId13"/>
    <p:sldId id="285" r:id="rId14"/>
    <p:sldId id="276" r:id="rId15"/>
    <p:sldId id="277" r:id="rId16"/>
    <p:sldId id="278" r:id="rId17"/>
    <p:sldId id="284" r:id="rId18"/>
    <p:sldId id="283" r:id="rId19"/>
    <p:sldId id="281" r:id="rId20"/>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33CC"/>
    <a:srgbClr val="FFFFCC"/>
    <a:srgbClr val="99FF99"/>
    <a:srgbClr val="FFFF99"/>
    <a:srgbClr val="66FFFF"/>
    <a:srgbClr val="99CC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378" y="62"/>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5.wmf"/><Relationship Id="rId1" Type="http://schemas.openxmlformats.org/officeDocument/2006/relationships/image" Target="../media/image14.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9" Type="http://schemas.openxmlformats.org/officeDocument/2006/relationships/image" Target="../media/image7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image" Target="../media/image89.wmf"/><Relationship Id="rId3" Type="http://schemas.openxmlformats.org/officeDocument/2006/relationships/image" Target="../media/image79.wmf"/><Relationship Id="rId7" Type="http://schemas.openxmlformats.org/officeDocument/2006/relationships/image" Target="../media/image83.wmf"/><Relationship Id="rId12" Type="http://schemas.openxmlformats.org/officeDocument/2006/relationships/image" Target="../media/image88.wmf"/><Relationship Id="rId2" Type="http://schemas.openxmlformats.org/officeDocument/2006/relationships/image" Target="../media/image78.wmf"/><Relationship Id="rId16" Type="http://schemas.openxmlformats.org/officeDocument/2006/relationships/image" Target="../media/image92.wmf"/><Relationship Id="rId1" Type="http://schemas.openxmlformats.org/officeDocument/2006/relationships/image" Target="../media/image77.wmf"/><Relationship Id="rId6" Type="http://schemas.openxmlformats.org/officeDocument/2006/relationships/image" Target="../media/image82.wmf"/><Relationship Id="rId11" Type="http://schemas.openxmlformats.org/officeDocument/2006/relationships/image" Target="../media/image87.wmf"/><Relationship Id="rId5" Type="http://schemas.openxmlformats.org/officeDocument/2006/relationships/image" Target="../media/image81.wmf"/><Relationship Id="rId15" Type="http://schemas.openxmlformats.org/officeDocument/2006/relationships/image" Target="../media/image91.wmf"/><Relationship Id="rId10" Type="http://schemas.openxmlformats.org/officeDocument/2006/relationships/image" Target="../media/image86.wmf"/><Relationship Id="rId4" Type="http://schemas.openxmlformats.org/officeDocument/2006/relationships/image" Target="../media/image80.wmf"/><Relationship Id="rId9" Type="http://schemas.openxmlformats.org/officeDocument/2006/relationships/image" Target="../media/image85.wmf"/><Relationship Id="rId14"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3.wmf"/><Relationship Id="rId3" Type="http://schemas.openxmlformats.org/officeDocument/2006/relationships/image" Target="../media/image34.wmf"/><Relationship Id="rId7" Type="http://schemas.openxmlformats.org/officeDocument/2006/relationships/image" Target="../media/image37.wmf"/><Relationship Id="rId12" Type="http://schemas.openxmlformats.org/officeDocument/2006/relationships/image" Target="../media/image42.wmf"/><Relationship Id="rId17" Type="http://schemas.openxmlformats.org/officeDocument/2006/relationships/image" Target="../media/image47.wmf"/><Relationship Id="rId2" Type="http://schemas.openxmlformats.org/officeDocument/2006/relationships/image" Target="../media/image33.wmf"/><Relationship Id="rId16" Type="http://schemas.openxmlformats.org/officeDocument/2006/relationships/image" Target="../media/image46.wmf"/><Relationship Id="rId1" Type="http://schemas.openxmlformats.org/officeDocument/2006/relationships/image" Target="../media/image32.w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14.wmf"/><Relationship Id="rId15" Type="http://schemas.openxmlformats.org/officeDocument/2006/relationships/image" Target="../media/image45.wmf"/><Relationship Id="rId10" Type="http://schemas.openxmlformats.org/officeDocument/2006/relationships/image" Target="../media/image40.wmf"/><Relationship Id="rId4" Type="http://schemas.openxmlformats.org/officeDocument/2006/relationships/image" Target="../media/image35.wmf"/><Relationship Id="rId9" Type="http://schemas.openxmlformats.org/officeDocument/2006/relationships/image" Target="../media/image39.wmf"/><Relationship Id="rId1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image" Target="../media/image57.wmf"/><Relationship Id="rId18" Type="http://schemas.openxmlformats.org/officeDocument/2006/relationships/image" Target="../media/image62.wmf"/><Relationship Id="rId3" Type="http://schemas.openxmlformats.org/officeDocument/2006/relationships/image" Target="../media/image50.wmf"/><Relationship Id="rId21" Type="http://schemas.openxmlformats.org/officeDocument/2006/relationships/image" Target="../media/image65.wmf"/><Relationship Id="rId7" Type="http://schemas.openxmlformats.org/officeDocument/2006/relationships/image" Target="../media/image34.wmf"/><Relationship Id="rId12" Type="http://schemas.openxmlformats.org/officeDocument/2006/relationships/image" Target="../media/image56.wmf"/><Relationship Id="rId17" Type="http://schemas.openxmlformats.org/officeDocument/2006/relationships/image" Target="../media/image61.wmf"/><Relationship Id="rId25" Type="http://schemas.openxmlformats.org/officeDocument/2006/relationships/image" Target="../media/image69.wmf"/><Relationship Id="rId2" Type="http://schemas.openxmlformats.org/officeDocument/2006/relationships/image" Target="../media/image49.wmf"/><Relationship Id="rId16" Type="http://schemas.openxmlformats.org/officeDocument/2006/relationships/image" Target="../media/image60.wmf"/><Relationship Id="rId20" Type="http://schemas.openxmlformats.org/officeDocument/2006/relationships/image" Target="../media/image64.wmf"/><Relationship Id="rId1" Type="http://schemas.openxmlformats.org/officeDocument/2006/relationships/image" Target="../media/image48.wmf"/><Relationship Id="rId6" Type="http://schemas.openxmlformats.org/officeDocument/2006/relationships/image" Target="../media/image14.wmf"/><Relationship Id="rId11" Type="http://schemas.openxmlformats.org/officeDocument/2006/relationships/image" Target="../media/image55.wmf"/><Relationship Id="rId24" Type="http://schemas.openxmlformats.org/officeDocument/2006/relationships/image" Target="../media/image68.wmf"/><Relationship Id="rId5" Type="http://schemas.openxmlformats.org/officeDocument/2006/relationships/image" Target="../media/image51.wmf"/><Relationship Id="rId15" Type="http://schemas.openxmlformats.org/officeDocument/2006/relationships/image" Target="../media/image59.wmf"/><Relationship Id="rId23" Type="http://schemas.openxmlformats.org/officeDocument/2006/relationships/image" Target="../media/image67.wmf"/><Relationship Id="rId10" Type="http://schemas.openxmlformats.org/officeDocument/2006/relationships/image" Target="../media/image54.wmf"/><Relationship Id="rId19" Type="http://schemas.openxmlformats.org/officeDocument/2006/relationships/image" Target="../media/image63.wmf"/><Relationship Id="rId4" Type="http://schemas.openxmlformats.org/officeDocument/2006/relationships/image" Target="../media/image33.wmf"/><Relationship Id="rId9" Type="http://schemas.openxmlformats.org/officeDocument/2006/relationships/image" Target="../media/image53.wmf"/><Relationship Id="rId14" Type="http://schemas.openxmlformats.org/officeDocument/2006/relationships/image" Target="../media/image58.wmf"/><Relationship Id="rId22" Type="http://schemas.openxmlformats.org/officeDocument/2006/relationships/image" Target="../media/image6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1D1B2877-8913-4907-9C53-84C816BD554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138243" name="Rectangle 3">
            <a:extLst>
              <a:ext uri="{FF2B5EF4-FFF2-40B4-BE49-F238E27FC236}">
                <a16:creationId xmlns:a16="http://schemas.microsoft.com/office/drawing/2014/main" id="{EC5F44B1-E7F9-4485-8E34-363C757A101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ja-JP"/>
          </a:p>
        </p:txBody>
      </p:sp>
      <p:sp>
        <p:nvSpPr>
          <p:cNvPr id="138244" name="Rectangle 4">
            <a:extLst>
              <a:ext uri="{FF2B5EF4-FFF2-40B4-BE49-F238E27FC236}">
                <a16:creationId xmlns:a16="http://schemas.microsoft.com/office/drawing/2014/main" id="{34FE00AF-A2EB-42EA-AEF8-8C358002C2CF}"/>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138245" name="Rectangle 5">
            <a:extLst>
              <a:ext uri="{FF2B5EF4-FFF2-40B4-BE49-F238E27FC236}">
                <a16:creationId xmlns:a16="http://schemas.microsoft.com/office/drawing/2014/main" id="{7D850550-8E36-454E-BF7D-A35859399780}"/>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562F455-A1E1-4699-AEC7-3C3C10ED0C6E}"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900C1C4-9F00-429F-9A01-7780A9974886}"/>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F6A89DC8-2A88-45B1-857E-58F45DDF078C}"/>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31B4EB02-63A6-4634-9095-02520520EDF8}"/>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eaLnBrk="1" hangingPunct="1">
                  <a:defRPr/>
                </a:pPr>
                <a:endParaRPr lang="ja-JP" altLang="en-US"/>
              </a:p>
            </p:txBody>
          </p:sp>
          <p:sp>
            <p:nvSpPr>
              <p:cNvPr id="13" name="Rectangle 5">
                <a:extLst>
                  <a:ext uri="{FF2B5EF4-FFF2-40B4-BE49-F238E27FC236}">
                    <a16:creationId xmlns:a16="http://schemas.microsoft.com/office/drawing/2014/main" id="{1919A8DF-C5DB-438F-8ACA-40C91CC1A3ED}"/>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eaLnBrk="1" hangingPunct="1">
                  <a:defRPr/>
                </a:pPr>
                <a:endParaRPr lang="ja-JP" altLang="en-US"/>
              </a:p>
            </p:txBody>
          </p:sp>
        </p:grpSp>
        <p:grpSp>
          <p:nvGrpSpPr>
            <p:cNvPr id="6" name="Group 6">
              <a:extLst>
                <a:ext uri="{FF2B5EF4-FFF2-40B4-BE49-F238E27FC236}">
                  <a16:creationId xmlns:a16="http://schemas.microsoft.com/office/drawing/2014/main" id="{3FD5D463-1A70-492E-8C02-0232444B5DB3}"/>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8F2D8206-CBE1-4887-8713-822DCBC21996}"/>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eaLnBrk="1" hangingPunct="1">
                  <a:defRPr/>
                </a:pPr>
                <a:endParaRPr lang="ja-JP" altLang="en-US"/>
              </a:p>
            </p:txBody>
          </p:sp>
          <p:sp>
            <p:nvSpPr>
              <p:cNvPr id="11" name="Rectangle 8">
                <a:extLst>
                  <a:ext uri="{FF2B5EF4-FFF2-40B4-BE49-F238E27FC236}">
                    <a16:creationId xmlns:a16="http://schemas.microsoft.com/office/drawing/2014/main" id="{F7BE1380-F50B-44F3-9CF3-513D90FC0F27}"/>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eaLnBrk="1" hangingPunct="1">
                  <a:defRPr/>
                </a:pPr>
                <a:endParaRPr lang="ja-JP" altLang="en-US"/>
              </a:p>
            </p:txBody>
          </p:sp>
        </p:grpSp>
        <p:sp>
          <p:nvSpPr>
            <p:cNvPr id="7" name="Rectangle 9">
              <a:extLst>
                <a:ext uri="{FF2B5EF4-FFF2-40B4-BE49-F238E27FC236}">
                  <a16:creationId xmlns:a16="http://schemas.microsoft.com/office/drawing/2014/main" id="{D3406E3D-03D7-4613-B975-D2B517588C57}"/>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eaLnBrk="1" hangingPunct="1">
                <a:defRPr/>
              </a:pPr>
              <a:endParaRPr lang="ja-JP" altLang="en-US"/>
            </a:p>
          </p:txBody>
        </p:sp>
        <p:sp>
          <p:nvSpPr>
            <p:cNvPr id="8" name="Rectangle 10">
              <a:extLst>
                <a:ext uri="{FF2B5EF4-FFF2-40B4-BE49-F238E27FC236}">
                  <a16:creationId xmlns:a16="http://schemas.microsoft.com/office/drawing/2014/main" id="{893C692C-C319-4F07-A4B7-609A4E174408}"/>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eaLnBrk="1" hangingPunct="1">
                <a:defRPr/>
              </a:pPr>
              <a:endParaRPr lang="ja-JP" altLang="en-US"/>
            </a:p>
          </p:txBody>
        </p:sp>
        <p:sp>
          <p:nvSpPr>
            <p:cNvPr id="9" name="Rectangle 11">
              <a:extLst>
                <a:ext uri="{FF2B5EF4-FFF2-40B4-BE49-F238E27FC236}">
                  <a16:creationId xmlns:a16="http://schemas.microsoft.com/office/drawing/2014/main" id="{CAF68814-69F3-4F6F-BC44-4D56F3334E1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eaLnBrk="1" hangingPunct="1">
                <a:defRPr/>
              </a:pPr>
              <a:endParaRPr lang="ja-JP"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ja-JP" altLang="en-US"/>
              <a:t>マスタ タイトルの書式設定</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ja-JP" altLang="en-US"/>
              <a:t>マスタ サブタイトルの書式設定</a:t>
            </a:r>
          </a:p>
        </p:txBody>
      </p:sp>
      <p:sp>
        <p:nvSpPr>
          <p:cNvPr id="14" name="Rectangle 14">
            <a:extLst>
              <a:ext uri="{FF2B5EF4-FFF2-40B4-BE49-F238E27FC236}">
                <a16:creationId xmlns:a16="http://schemas.microsoft.com/office/drawing/2014/main" id="{DD6D7DBC-9F19-4595-8574-4E7EBBA24F99}"/>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ja-JP"/>
          </a:p>
        </p:txBody>
      </p:sp>
      <p:sp>
        <p:nvSpPr>
          <p:cNvPr id="15" name="Rectangle 15">
            <a:extLst>
              <a:ext uri="{FF2B5EF4-FFF2-40B4-BE49-F238E27FC236}">
                <a16:creationId xmlns:a16="http://schemas.microsoft.com/office/drawing/2014/main" id="{79DE26D5-7DA1-4EC3-B2EE-86E0114452FF}"/>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ja-JP"/>
          </a:p>
        </p:txBody>
      </p:sp>
      <p:sp>
        <p:nvSpPr>
          <p:cNvPr id="16" name="Rectangle 16">
            <a:extLst>
              <a:ext uri="{FF2B5EF4-FFF2-40B4-BE49-F238E27FC236}">
                <a16:creationId xmlns:a16="http://schemas.microsoft.com/office/drawing/2014/main" id="{C35F3F98-FF8B-4F2D-8108-A1C5986713EF}"/>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CD99D65-B16F-4DD3-B831-A2B217B32848}" type="slidenum">
              <a:rPr lang="en-US" altLang="ja-JP"/>
              <a:pPr>
                <a:defRPr/>
              </a:pPr>
              <a:t>‹#›</a:t>
            </a:fld>
            <a:endParaRPr lang="en-US" altLang="ja-JP"/>
          </a:p>
        </p:txBody>
      </p:sp>
    </p:spTree>
    <p:extLst>
      <p:ext uri="{BB962C8B-B14F-4D97-AF65-F5344CB8AC3E}">
        <p14:creationId xmlns:p14="http://schemas.microsoft.com/office/powerpoint/2010/main" val="360675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1">
            <a:extLst>
              <a:ext uri="{FF2B5EF4-FFF2-40B4-BE49-F238E27FC236}">
                <a16:creationId xmlns:a16="http://schemas.microsoft.com/office/drawing/2014/main" id="{BB5168C5-6DB4-4643-8E38-5A161793C86C}"/>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a:extLst>
              <a:ext uri="{FF2B5EF4-FFF2-40B4-BE49-F238E27FC236}">
                <a16:creationId xmlns:a16="http://schemas.microsoft.com/office/drawing/2014/main" id="{A82D19F2-4269-4DFD-BB3D-6421E245592B}"/>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a:extLst>
              <a:ext uri="{FF2B5EF4-FFF2-40B4-BE49-F238E27FC236}">
                <a16:creationId xmlns:a16="http://schemas.microsoft.com/office/drawing/2014/main" id="{86A8126E-E0AB-42A3-8F6B-17CF90E8A164}"/>
              </a:ext>
            </a:extLst>
          </p:cNvPr>
          <p:cNvSpPr>
            <a:spLocks noGrp="1" noChangeArrowheads="1"/>
          </p:cNvSpPr>
          <p:nvPr>
            <p:ph type="sldNum" sz="quarter" idx="12"/>
          </p:nvPr>
        </p:nvSpPr>
        <p:spPr>
          <a:ln/>
        </p:spPr>
        <p:txBody>
          <a:bodyPr/>
          <a:lstStyle>
            <a:lvl1pPr>
              <a:defRPr/>
            </a:lvl1pPr>
          </a:lstStyle>
          <a:p>
            <a:pPr>
              <a:defRPr/>
            </a:pPr>
            <a:fld id="{97009087-4EE1-47D2-846B-BCB8F30FF2CC}" type="slidenum">
              <a:rPr lang="en-US" altLang="ja-JP"/>
              <a:pPr>
                <a:defRPr/>
              </a:pPr>
              <a:t>‹#›</a:t>
            </a:fld>
            <a:endParaRPr lang="en-US" altLang="ja-JP"/>
          </a:p>
        </p:txBody>
      </p:sp>
    </p:spTree>
    <p:extLst>
      <p:ext uri="{BB962C8B-B14F-4D97-AF65-F5344CB8AC3E}">
        <p14:creationId xmlns:p14="http://schemas.microsoft.com/office/powerpoint/2010/main" val="131456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04050" y="214313"/>
            <a:ext cx="1951038" cy="5918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1150938" y="214313"/>
            <a:ext cx="5700712" cy="5918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1">
            <a:extLst>
              <a:ext uri="{FF2B5EF4-FFF2-40B4-BE49-F238E27FC236}">
                <a16:creationId xmlns:a16="http://schemas.microsoft.com/office/drawing/2014/main" id="{A6470710-EBDE-4E05-8CD7-5045AE2772EA}"/>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a:extLst>
              <a:ext uri="{FF2B5EF4-FFF2-40B4-BE49-F238E27FC236}">
                <a16:creationId xmlns:a16="http://schemas.microsoft.com/office/drawing/2014/main" id="{353B8067-473D-4D4C-848B-D3FC0A5ADBEA}"/>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a:extLst>
              <a:ext uri="{FF2B5EF4-FFF2-40B4-BE49-F238E27FC236}">
                <a16:creationId xmlns:a16="http://schemas.microsoft.com/office/drawing/2014/main" id="{E1324ECF-2B6E-4708-A1F5-EB6A917F0DB6}"/>
              </a:ext>
            </a:extLst>
          </p:cNvPr>
          <p:cNvSpPr>
            <a:spLocks noGrp="1" noChangeArrowheads="1"/>
          </p:cNvSpPr>
          <p:nvPr>
            <p:ph type="sldNum" sz="quarter" idx="12"/>
          </p:nvPr>
        </p:nvSpPr>
        <p:spPr>
          <a:ln/>
        </p:spPr>
        <p:txBody>
          <a:bodyPr/>
          <a:lstStyle>
            <a:lvl1pPr>
              <a:defRPr/>
            </a:lvl1pPr>
          </a:lstStyle>
          <a:p>
            <a:pPr>
              <a:defRPr/>
            </a:pPr>
            <a:fld id="{84F08FB1-B15E-4622-BB43-621418BE7938}" type="slidenum">
              <a:rPr lang="en-US" altLang="ja-JP"/>
              <a:pPr>
                <a:defRPr/>
              </a:pPr>
              <a:t>‹#›</a:t>
            </a:fld>
            <a:endParaRPr lang="en-US" altLang="ja-JP"/>
          </a:p>
        </p:txBody>
      </p:sp>
    </p:spTree>
    <p:extLst>
      <p:ext uri="{BB962C8B-B14F-4D97-AF65-F5344CB8AC3E}">
        <p14:creationId xmlns:p14="http://schemas.microsoft.com/office/powerpoint/2010/main" val="252202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1150938" y="214313"/>
            <a:ext cx="7793037" cy="1462087"/>
          </a:xfrm>
        </p:spPr>
        <p:txBody>
          <a:bodyPr/>
          <a:lstStyle/>
          <a:p>
            <a:r>
              <a:rPr lang="ja-JP" altLang="en-US"/>
              <a:t>マスタ タイトルの書式設定</a:t>
            </a:r>
          </a:p>
        </p:txBody>
      </p:sp>
      <p:sp>
        <p:nvSpPr>
          <p:cNvPr id="3" name="コンテンツ プレースホルダ 2"/>
          <p:cNvSpPr>
            <a:spLocks noGrp="1"/>
          </p:cNvSpPr>
          <p:nvPr>
            <p:ph sz="quarter" idx="1"/>
          </p:nvPr>
        </p:nvSpPr>
        <p:spPr>
          <a:xfrm>
            <a:off x="1182688" y="2017713"/>
            <a:ext cx="3810000" cy="1981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5145088" y="2017713"/>
            <a:ext cx="3810000" cy="1981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1182688" y="4151313"/>
            <a:ext cx="3810000" cy="1981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5145088" y="4151313"/>
            <a:ext cx="3810000" cy="1981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1">
            <a:extLst>
              <a:ext uri="{FF2B5EF4-FFF2-40B4-BE49-F238E27FC236}">
                <a16:creationId xmlns:a16="http://schemas.microsoft.com/office/drawing/2014/main" id="{F4F50307-146E-4C8F-B786-F451D3DF5672}"/>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a:extLst>
              <a:ext uri="{FF2B5EF4-FFF2-40B4-BE49-F238E27FC236}">
                <a16:creationId xmlns:a16="http://schemas.microsoft.com/office/drawing/2014/main" id="{4940A3AB-E0BC-4152-8B59-40CEB63C0E70}"/>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a:extLst>
              <a:ext uri="{FF2B5EF4-FFF2-40B4-BE49-F238E27FC236}">
                <a16:creationId xmlns:a16="http://schemas.microsoft.com/office/drawing/2014/main" id="{265977F8-1117-4557-92A7-F7ED75C22162}"/>
              </a:ext>
            </a:extLst>
          </p:cNvPr>
          <p:cNvSpPr>
            <a:spLocks noGrp="1" noChangeArrowheads="1"/>
          </p:cNvSpPr>
          <p:nvPr>
            <p:ph type="sldNum" sz="quarter" idx="12"/>
          </p:nvPr>
        </p:nvSpPr>
        <p:spPr>
          <a:ln/>
        </p:spPr>
        <p:txBody>
          <a:bodyPr/>
          <a:lstStyle>
            <a:lvl1pPr>
              <a:defRPr/>
            </a:lvl1pPr>
          </a:lstStyle>
          <a:p>
            <a:pPr>
              <a:defRPr/>
            </a:pPr>
            <a:fld id="{48DD0EF8-8D0F-48C0-A31E-009C3CE631AE}" type="slidenum">
              <a:rPr lang="en-US" altLang="ja-JP"/>
              <a:pPr>
                <a:defRPr/>
              </a:pPr>
              <a:t>‹#›</a:t>
            </a:fld>
            <a:endParaRPr lang="en-US" altLang="ja-JP"/>
          </a:p>
        </p:txBody>
      </p:sp>
    </p:spTree>
    <p:extLst>
      <p:ext uri="{BB962C8B-B14F-4D97-AF65-F5344CB8AC3E}">
        <p14:creationId xmlns:p14="http://schemas.microsoft.com/office/powerpoint/2010/main" val="3470148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1150938" y="214313"/>
            <a:ext cx="7793037" cy="1462087"/>
          </a:xfrm>
        </p:spPr>
        <p:txBody>
          <a:bodyPr/>
          <a:lstStyle/>
          <a:p>
            <a:r>
              <a:rPr lang="ja-JP" altLang="en-US"/>
              <a:t>マスタ タイトルの書式設定</a:t>
            </a:r>
          </a:p>
        </p:txBody>
      </p:sp>
      <p:sp>
        <p:nvSpPr>
          <p:cNvPr id="3" name="表プレースホルダ 2"/>
          <p:cNvSpPr>
            <a:spLocks noGrp="1"/>
          </p:cNvSpPr>
          <p:nvPr>
            <p:ph type="tbl" idx="1"/>
          </p:nvPr>
        </p:nvSpPr>
        <p:spPr>
          <a:xfrm>
            <a:off x="1182688" y="2017713"/>
            <a:ext cx="7772400" cy="4114800"/>
          </a:xfrm>
        </p:spPr>
        <p:txBody>
          <a:bodyPr/>
          <a:lstStyle/>
          <a:p>
            <a:pPr lvl="0"/>
            <a:endParaRPr lang="ja-JP" altLang="en-US" noProof="0"/>
          </a:p>
        </p:txBody>
      </p:sp>
      <p:sp>
        <p:nvSpPr>
          <p:cNvPr id="4" name="Rectangle 11">
            <a:extLst>
              <a:ext uri="{FF2B5EF4-FFF2-40B4-BE49-F238E27FC236}">
                <a16:creationId xmlns:a16="http://schemas.microsoft.com/office/drawing/2014/main" id="{3C1C1A0D-FDB3-4F14-883B-7CB5582EF34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a:extLst>
              <a:ext uri="{FF2B5EF4-FFF2-40B4-BE49-F238E27FC236}">
                <a16:creationId xmlns:a16="http://schemas.microsoft.com/office/drawing/2014/main" id="{7BE20FFC-D50C-4AA6-BB48-52E93E672A9C}"/>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a:extLst>
              <a:ext uri="{FF2B5EF4-FFF2-40B4-BE49-F238E27FC236}">
                <a16:creationId xmlns:a16="http://schemas.microsoft.com/office/drawing/2014/main" id="{601F5F2F-EB4E-4DDB-9789-AB265C449D44}"/>
              </a:ext>
            </a:extLst>
          </p:cNvPr>
          <p:cNvSpPr>
            <a:spLocks noGrp="1" noChangeArrowheads="1"/>
          </p:cNvSpPr>
          <p:nvPr>
            <p:ph type="sldNum" sz="quarter" idx="12"/>
          </p:nvPr>
        </p:nvSpPr>
        <p:spPr>
          <a:ln/>
        </p:spPr>
        <p:txBody>
          <a:bodyPr/>
          <a:lstStyle>
            <a:lvl1pPr>
              <a:defRPr/>
            </a:lvl1pPr>
          </a:lstStyle>
          <a:p>
            <a:pPr>
              <a:defRPr/>
            </a:pPr>
            <a:fld id="{C3E3A0C4-D5AE-4F86-B0ED-0EE3591525AF}" type="slidenum">
              <a:rPr lang="en-US" altLang="ja-JP"/>
              <a:pPr>
                <a:defRPr/>
              </a:pPr>
              <a:t>‹#›</a:t>
            </a:fld>
            <a:endParaRPr lang="en-US" altLang="ja-JP"/>
          </a:p>
        </p:txBody>
      </p:sp>
    </p:spTree>
    <p:extLst>
      <p:ext uri="{BB962C8B-B14F-4D97-AF65-F5344CB8AC3E}">
        <p14:creationId xmlns:p14="http://schemas.microsoft.com/office/powerpoint/2010/main" val="155480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1">
            <a:extLst>
              <a:ext uri="{FF2B5EF4-FFF2-40B4-BE49-F238E27FC236}">
                <a16:creationId xmlns:a16="http://schemas.microsoft.com/office/drawing/2014/main" id="{FF32B6B7-F3A1-4679-A6EF-EE7DFC39FE4D}"/>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a:extLst>
              <a:ext uri="{FF2B5EF4-FFF2-40B4-BE49-F238E27FC236}">
                <a16:creationId xmlns:a16="http://schemas.microsoft.com/office/drawing/2014/main" id="{9A30DB14-D892-4EA9-A229-30D9F4464C61}"/>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a:extLst>
              <a:ext uri="{FF2B5EF4-FFF2-40B4-BE49-F238E27FC236}">
                <a16:creationId xmlns:a16="http://schemas.microsoft.com/office/drawing/2014/main" id="{DCFA9296-41F7-4D06-83A7-7036B3FF4E3D}"/>
              </a:ext>
            </a:extLst>
          </p:cNvPr>
          <p:cNvSpPr>
            <a:spLocks noGrp="1" noChangeArrowheads="1"/>
          </p:cNvSpPr>
          <p:nvPr>
            <p:ph type="sldNum" sz="quarter" idx="12"/>
          </p:nvPr>
        </p:nvSpPr>
        <p:spPr>
          <a:ln/>
        </p:spPr>
        <p:txBody>
          <a:bodyPr/>
          <a:lstStyle>
            <a:lvl1pPr>
              <a:defRPr/>
            </a:lvl1pPr>
          </a:lstStyle>
          <a:p>
            <a:pPr>
              <a:defRPr/>
            </a:pPr>
            <a:fld id="{5A4456E2-1380-4E51-9516-29EB8C6A636A}" type="slidenum">
              <a:rPr lang="en-US" altLang="ja-JP"/>
              <a:pPr>
                <a:defRPr/>
              </a:pPr>
              <a:t>‹#›</a:t>
            </a:fld>
            <a:endParaRPr lang="en-US" altLang="ja-JP"/>
          </a:p>
        </p:txBody>
      </p:sp>
    </p:spTree>
    <p:extLst>
      <p:ext uri="{BB962C8B-B14F-4D97-AF65-F5344CB8AC3E}">
        <p14:creationId xmlns:p14="http://schemas.microsoft.com/office/powerpoint/2010/main" val="177793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11">
            <a:extLst>
              <a:ext uri="{FF2B5EF4-FFF2-40B4-BE49-F238E27FC236}">
                <a16:creationId xmlns:a16="http://schemas.microsoft.com/office/drawing/2014/main" id="{9A2C3E4F-8DB9-4DA8-A413-14391DF96016}"/>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a:extLst>
              <a:ext uri="{FF2B5EF4-FFF2-40B4-BE49-F238E27FC236}">
                <a16:creationId xmlns:a16="http://schemas.microsoft.com/office/drawing/2014/main" id="{4F6CB27F-0DAB-43ED-99CD-C1E7886B5FBF}"/>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a:extLst>
              <a:ext uri="{FF2B5EF4-FFF2-40B4-BE49-F238E27FC236}">
                <a16:creationId xmlns:a16="http://schemas.microsoft.com/office/drawing/2014/main" id="{DABCEBB8-01F4-45A6-BCA7-61533C433787}"/>
              </a:ext>
            </a:extLst>
          </p:cNvPr>
          <p:cNvSpPr>
            <a:spLocks noGrp="1" noChangeArrowheads="1"/>
          </p:cNvSpPr>
          <p:nvPr>
            <p:ph type="sldNum" sz="quarter" idx="12"/>
          </p:nvPr>
        </p:nvSpPr>
        <p:spPr>
          <a:ln/>
        </p:spPr>
        <p:txBody>
          <a:bodyPr/>
          <a:lstStyle>
            <a:lvl1pPr>
              <a:defRPr/>
            </a:lvl1pPr>
          </a:lstStyle>
          <a:p>
            <a:pPr>
              <a:defRPr/>
            </a:pPr>
            <a:fld id="{389D3F76-96B9-46C9-BC82-75B0EB6D0224}" type="slidenum">
              <a:rPr lang="en-US" altLang="ja-JP"/>
              <a:pPr>
                <a:defRPr/>
              </a:pPr>
              <a:t>‹#›</a:t>
            </a:fld>
            <a:endParaRPr lang="en-US" altLang="ja-JP"/>
          </a:p>
        </p:txBody>
      </p:sp>
    </p:spTree>
    <p:extLst>
      <p:ext uri="{BB962C8B-B14F-4D97-AF65-F5344CB8AC3E}">
        <p14:creationId xmlns:p14="http://schemas.microsoft.com/office/powerpoint/2010/main" val="279770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1">
            <a:extLst>
              <a:ext uri="{FF2B5EF4-FFF2-40B4-BE49-F238E27FC236}">
                <a16:creationId xmlns:a16="http://schemas.microsoft.com/office/drawing/2014/main" id="{B9B87D6E-D4DE-4772-911C-7DC1F9AA749E}"/>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a:extLst>
              <a:ext uri="{FF2B5EF4-FFF2-40B4-BE49-F238E27FC236}">
                <a16:creationId xmlns:a16="http://schemas.microsoft.com/office/drawing/2014/main" id="{BA55E716-0DD7-453E-B5C9-0B5C66D2F70A}"/>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a:extLst>
              <a:ext uri="{FF2B5EF4-FFF2-40B4-BE49-F238E27FC236}">
                <a16:creationId xmlns:a16="http://schemas.microsoft.com/office/drawing/2014/main" id="{B51FBA6B-5BBF-4C5B-9D96-126149CB50FF}"/>
              </a:ext>
            </a:extLst>
          </p:cNvPr>
          <p:cNvSpPr>
            <a:spLocks noGrp="1" noChangeArrowheads="1"/>
          </p:cNvSpPr>
          <p:nvPr>
            <p:ph type="sldNum" sz="quarter" idx="12"/>
          </p:nvPr>
        </p:nvSpPr>
        <p:spPr>
          <a:ln/>
        </p:spPr>
        <p:txBody>
          <a:bodyPr/>
          <a:lstStyle>
            <a:lvl1pPr>
              <a:defRPr/>
            </a:lvl1pPr>
          </a:lstStyle>
          <a:p>
            <a:pPr>
              <a:defRPr/>
            </a:pPr>
            <a:fld id="{540D374E-B8BD-49CE-B542-8557401B3024}" type="slidenum">
              <a:rPr lang="en-US" altLang="ja-JP"/>
              <a:pPr>
                <a:defRPr/>
              </a:pPr>
              <a:t>‹#›</a:t>
            </a:fld>
            <a:endParaRPr lang="en-US" altLang="ja-JP"/>
          </a:p>
        </p:txBody>
      </p:sp>
    </p:spTree>
    <p:extLst>
      <p:ext uri="{BB962C8B-B14F-4D97-AF65-F5344CB8AC3E}">
        <p14:creationId xmlns:p14="http://schemas.microsoft.com/office/powerpoint/2010/main" val="12432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1">
            <a:extLst>
              <a:ext uri="{FF2B5EF4-FFF2-40B4-BE49-F238E27FC236}">
                <a16:creationId xmlns:a16="http://schemas.microsoft.com/office/drawing/2014/main" id="{F6F44CE3-ADFC-4AFC-B312-3D91694EBFF9}"/>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a:extLst>
              <a:ext uri="{FF2B5EF4-FFF2-40B4-BE49-F238E27FC236}">
                <a16:creationId xmlns:a16="http://schemas.microsoft.com/office/drawing/2014/main" id="{F785790F-BBB5-4AA8-81E2-484C061AFFF7}"/>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a:extLst>
              <a:ext uri="{FF2B5EF4-FFF2-40B4-BE49-F238E27FC236}">
                <a16:creationId xmlns:a16="http://schemas.microsoft.com/office/drawing/2014/main" id="{ABFAA652-A963-417C-A398-F9ADE9110C2E}"/>
              </a:ext>
            </a:extLst>
          </p:cNvPr>
          <p:cNvSpPr>
            <a:spLocks noGrp="1" noChangeArrowheads="1"/>
          </p:cNvSpPr>
          <p:nvPr>
            <p:ph type="sldNum" sz="quarter" idx="12"/>
          </p:nvPr>
        </p:nvSpPr>
        <p:spPr>
          <a:ln/>
        </p:spPr>
        <p:txBody>
          <a:bodyPr/>
          <a:lstStyle>
            <a:lvl1pPr>
              <a:defRPr/>
            </a:lvl1pPr>
          </a:lstStyle>
          <a:p>
            <a:pPr>
              <a:defRPr/>
            </a:pPr>
            <a:fld id="{461DF1EC-EA23-4EF1-8299-07C5DE69934D}" type="slidenum">
              <a:rPr lang="en-US" altLang="ja-JP"/>
              <a:pPr>
                <a:defRPr/>
              </a:pPr>
              <a:t>‹#›</a:t>
            </a:fld>
            <a:endParaRPr lang="en-US" altLang="ja-JP"/>
          </a:p>
        </p:txBody>
      </p:sp>
    </p:spTree>
    <p:extLst>
      <p:ext uri="{BB962C8B-B14F-4D97-AF65-F5344CB8AC3E}">
        <p14:creationId xmlns:p14="http://schemas.microsoft.com/office/powerpoint/2010/main" val="48441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11">
            <a:extLst>
              <a:ext uri="{FF2B5EF4-FFF2-40B4-BE49-F238E27FC236}">
                <a16:creationId xmlns:a16="http://schemas.microsoft.com/office/drawing/2014/main" id="{52A5C8CD-D7A8-41DA-A90D-82ECF4339E9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a:extLst>
              <a:ext uri="{FF2B5EF4-FFF2-40B4-BE49-F238E27FC236}">
                <a16:creationId xmlns:a16="http://schemas.microsoft.com/office/drawing/2014/main" id="{02F3B056-E332-445E-B5CF-0862CD92943C}"/>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a:extLst>
              <a:ext uri="{FF2B5EF4-FFF2-40B4-BE49-F238E27FC236}">
                <a16:creationId xmlns:a16="http://schemas.microsoft.com/office/drawing/2014/main" id="{0E692D1C-EF84-4E56-BBC1-66A89C746AF6}"/>
              </a:ext>
            </a:extLst>
          </p:cNvPr>
          <p:cNvSpPr>
            <a:spLocks noGrp="1" noChangeArrowheads="1"/>
          </p:cNvSpPr>
          <p:nvPr>
            <p:ph type="sldNum" sz="quarter" idx="12"/>
          </p:nvPr>
        </p:nvSpPr>
        <p:spPr>
          <a:ln/>
        </p:spPr>
        <p:txBody>
          <a:bodyPr/>
          <a:lstStyle>
            <a:lvl1pPr>
              <a:defRPr/>
            </a:lvl1pPr>
          </a:lstStyle>
          <a:p>
            <a:pPr>
              <a:defRPr/>
            </a:pPr>
            <a:fld id="{6D72AA17-E3C8-42FA-9FEF-EA350967EE46}" type="slidenum">
              <a:rPr lang="en-US" altLang="ja-JP"/>
              <a:pPr>
                <a:defRPr/>
              </a:pPr>
              <a:t>‹#›</a:t>
            </a:fld>
            <a:endParaRPr lang="en-US" altLang="ja-JP"/>
          </a:p>
        </p:txBody>
      </p:sp>
    </p:spTree>
    <p:extLst>
      <p:ext uri="{BB962C8B-B14F-4D97-AF65-F5344CB8AC3E}">
        <p14:creationId xmlns:p14="http://schemas.microsoft.com/office/powerpoint/2010/main" val="9139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98DC9EFC-A17B-4603-B4AF-70FAB3071DAA}"/>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a:extLst>
              <a:ext uri="{FF2B5EF4-FFF2-40B4-BE49-F238E27FC236}">
                <a16:creationId xmlns:a16="http://schemas.microsoft.com/office/drawing/2014/main" id="{E6A9F090-3F4E-4FBE-8471-7A978FE2B70F}"/>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a:extLst>
              <a:ext uri="{FF2B5EF4-FFF2-40B4-BE49-F238E27FC236}">
                <a16:creationId xmlns:a16="http://schemas.microsoft.com/office/drawing/2014/main" id="{17C29CCA-BDC6-46A1-80F5-68ADFED194DB}"/>
              </a:ext>
            </a:extLst>
          </p:cNvPr>
          <p:cNvSpPr>
            <a:spLocks noGrp="1" noChangeArrowheads="1"/>
          </p:cNvSpPr>
          <p:nvPr>
            <p:ph type="sldNum" sz="quarter" idx="12"/>
          </p:nvPr>
        </p:nvSpPr>
        <p:spPr>
          <a:ln/>
        </p:spPr>
        <p:txBody>
          <a:bodyPr/>
          <a:lstStyle>
            <a:lvl1pPr>
              <a:defRPr/>
            </a:lvl1pPr>
          </a:lstStyle>
          <a:p>
            <a:pPr>
              <a:defRPr/>
            </a:pPr>
            <a:fld id="{6C712E3E-8D7A-4AA3-9868-294BE970ADB5}" type="slidenum">
              <a:rPr lang="en-US" altLang="ja-JP"/>
              <a:pPr>
                <a:defRPr/>
              </a:pPr>
              <a:t>‹#›</a:t>
            </a:fld>
            <a:endParaRPr lang="en-US" altLang="ja-JP"/>
          </a:p>
        </p:txBody>
      </p:sp>
    </p:spTree>
    <p:extLst>
      <p:ext uri="{BB962C8B-B14F-4D97-AF65-F5344CB8AC3E}">
        <p14:creationId xmlns:p14="http://schemas.microsoft.com/office/powerpoint/2010/main" val="36028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1">
            <a:extLst>
              <a:ext uri="{FF2B5EF4-FFF2-40B4-BE49-F238E27FC236}">
                <a16:creationId xmlns:a16="http://schemas.microsoft.com/office/drawing/2014/main" id="{4EAE6B1C-3E94-4312-BBD9-48B9DF247040}"/>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a:extLst>
              <a:ext uri="{FF2B5EF4-FFF2-40B4-BE49-F238E27FC236}">
                <a16:creationId xmlns:a16="http://schemas.microsoft.com/office/drawing/2014/main" id="{23D8DBBD-2F0E-48D1-8724-99D507CF8BB3}"/>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a:extLst>
              <a:ext uri="{FF2B5EF4-FFF2-40B4-BE49-F238E27FC236}">
                <a16:creationId xmlns:a16="http://schemas.microsoft.com/office/drawing/2014/main" id="{E018C901-CB10-4D65-8F91-59BB180F3A0F}"/>
              </a:ext>
            </a:extLst>
          </p:cNvPr>
          <p:cNvSpPr>
            <a:spLocks noGrp="1" noChangeArrowheads="1"/>
          </p:cNvSpPr>
          <p:nvPr>
            <p:ph type="sldNum" sz="quarter" idx="12"/>
          </p:nvPr>
        </p:nvSpPr>
        <p:spPr>
          <a:ln/>
        </p:spPr>
        <p:txBody>
          <a:bodyPr/>
          <a:lstStyle>
            <a:lvl1pPr>
              <a:defRPr/>
            </a:lvl1pPr>
          </a:lstStyle>
          <a:p>
            <a:pPr>
              <a:defRPr/>
            </a:pPr>
            <a:fld id="{37F69597-2CE9-46D0-874B-B0CE829C304C}" type="slidenum">
              <a:rPr lang="en-US" altLang="ja-JP"/>
              <a:pPr>
                <a:defRPr/>
              </a:pPr>
              <a:t>‹#›</a:t>
            </a:fld>
            <a:endParaRPr lang="en-US" altLang="ja-JP"/>
          </a:p>
        </p:txBody>
      </p:sp>
    </p:spTree>
    <p:extLst>
      <p:ext uri="{BB962C8B-B14F-4D97-AF65-F5344CB8AC3E}">
        <p14:creationId xmlns:p14="http://schemas.microsoft.com/office/powerpoint/2010/main" val="331395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1">
            <a:extLst>
              <a:ext uri="{FF2B5EF4-FFF2-40B4-BE49-F238E27FC236}">
                <a16:creationId xmlns:a16="http://schemas.microsoft.com/office/drawing/2014/main" id="{76CF0591-EA8C-4194-9A84-7791542AFD3D}"/>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a:extLst>
              <a:ext uri="{FF2B5EF4-FFF2-40B4-BE49-F238E27FC236}">
                <a16:creationId xmlns:a16="http://schemas.microsoft.com/office/drawing/2014/main" id="{E1BAC13F-CA4B-4A95-9684-DC10F13E7038}"/>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a:extLst>
              <a:ext uri="{FF2B5EF4-FFF2-40B4-BE49-F238E27FC236}">
                <a16:creationId xmlns:a16="http://schemas.microsoft.com/office/drawing/2014/main" id="{A963815B-E907-4E70-90D3-56B54E66F0F2}"/>
              </a:ext>
            </a:extLst>
          </p:cNvPr>
          <p:cNvSpPr>
            <a:spLocks noGrp="1" noChangeArrowheads="1"/>
          </p:cNvSpPr>
          <p:nvPr>
            <p:ph type="sldNum" sz="quarter" idx="12"/>
          </p:nvPr>
        </p:nvSpPr>
        <p:spPr>
          <a:ln/>
        </p:spPr>
        <p:txBody>
          <a:bodyPr/>
          <a:lstStyle>
            <a:lvl1pPr>
              <a:defRPr/>
            </a:lvl1pPr>
          </a:lstStyle>
          <a:p>
            <a:pPr>
              <a:defRPr/>
            </a:pPr>
            <a:fld id="{D0951BDC-2577-4D40-A5A7-CE3F4D87E97C}" type="slidenum">
              <a:rPr lang="en-US" altLang="ja-JP"/>
              <a:pPr>
                <a:defRPr/>
              </a:pPr>
              <a:t>‹#›</a:t>
            </a:fld>
            <a:endParaRPr lang="en-US" altLang="ja-JP"/>
          </a:p>
        </p:txBody>
      </p:sp>
    </p:spTree>
    <p:extLst>
      <p:ext uri="{BB962C8B-B14F-4D97-AF65-F5344CB8AC3E}">
        <p14:creationId xmlns:p14="http://schemas.microsoft.com/office/powerpoint/2010/main" val="173403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852E086-7A68-4854-A504-A32C376863A5}"/>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algn="ctr" eaLnBrk="1" hangingPunct="1">
              <a:defRPr/>
            </a:pPr>
            <a:endParaRPr lang="ja-JP" altLang="ja-JP" sz="2400"/>
          </a:p>
        </p:txBody>
      </p:sp>
      <p:sp>
        <p:nvSpPr>
          <p:cNvPr id="1027" name="Rectangle 3">
            <a:extLst>
              <a:ext uri="{FF2B5EF4-FFF2-40B4-BE49-F238E27FC236}">
                <a16:creationId xmlns:a16="http://schemas.microsoft.com/office/drawing/2014/main" id="{3BFDD670-B37F-4BA0-8F64-A81B2336A27A}"/>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algn="ctr" eaLnBrk="1" hangingPunct="1">
              <a:defRPr/>
            </a:pPr>
            <a:endParaRPr lang="ja-JP" altLang="ja-JP" sz="2400"/>
          </a:p>
        </p:txBody>
      </p:sp>
      <p:sp>
        <p:nvSpPr>
          <p:cNvPr id="1028" name="Rectangle 4">
            <a:extLst>
              <a:ext uri="{FF2B5EF4-FFF2-40B4-BE49-F238E27FC236}">
                <a16:creationId xmlns:a16="http://schemas.microsoft.com/office/drawing/2014/main" id="{447A6182-F815-4216-85EE-5D0A23380299}"/>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algn="ctr" eaLnBrk="1" hangingPunct="1">
              <a:defRPr/>
            </a:pPr>
            <a:endParaRPr lang="ja-JP" altLang="ja-JP" sz="2400"/>
          </a:p>
        </p:txBody>
      </p:sp>
      <p:sp>
        <p:nvSpPr>
          <p:cNvPr id="1029" name="Rectangle 5">
            <a:extLst>
              <a:ext uri="{FF2B5EF4-FFF2-40B4-BE49-F238E27FC236}">
                <a16:creationId xmlns:a16="http://schemas.microsoft.com/office/drawing/2014/main" id="{ED000145-678B-4A94-9E56-1C6A8E8AFB1F}"/>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algn="ctr" eaLnBrk="1" hangingPunct="1">
              <a:defRPr/>
            </a:pPr>
            <a:endParaRPr lang="ja-JP" altLang="ja-JP" sz="2400"/>
          </a:p>
        </p:txBody>
      </p:sp>
      <p:sp>
        <p:nvSpPr>
          <p:cNvPr id="1030" name="Rectangle 6">
            <a:extLst>
              <a:ext uri="{FF2B5EF4-FFF2-40B4-BE49-F238E27FC236}">
                <a16:creationId xmlns:a16="http://schemas.microsoft.com/office/drawing/2014/main" id="{FB63677B-6F0B-4170-86AA-23E3D6335227}"/>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algn="ctr" eaLnBrk="1" hangingPunct="1">
              <a:defRPr/>
            </a:pPr>
            <a:endParaRPr lang="ja-JP" altLang="ja-JP" sz="2400"/>
          </a:p>
        </p:txBody>
      </p:sp>
      <p:sp>
        <p:nvSpPr>
          <p:cNvPr id="1031" name="Rectangle 7">
            <a:extLst>
              <a:ext uri="{FF2B5EF4-FFF2-40B4-BE49-F238E27FC236}">
                <a16:creationId xmlns:a16="http://schemas.microsoft.com/office/drawing/2014/main" id="{83EE0DA9-49DA-4C5E-8A68-4A48D10A8ABC}"/>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algn="ctr" eaLnBrk="1" hangingPunct="1">
              <a:defRPr/>
            </a:pPr>
            <a:endParaRPr lang="ja-JP" altLang="ja-JP" sz="2400"/>
          </a:p>
        </p:txBody>
      </p:sp>
      <p:sp>
        <p:nvSpPr>
          <p:cNvPr id="1032" name="Rectangle 8">
            <a:extLst>
              <a:ext uri="{FF2B5EF4-FFF2-40B4-BE49-F238E27FC236}">
                <a16:creationId xmlns:a16="http://schemas.microsoft.com/office/drawing/2014/main" id="{0994B8E8-5752-4CD7-9B10-59CDD352A6D7}"/>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pPr algn="ctr" eaLnBrk="1" hangingPunct="1">
              <a:defRPr/>
            </a:pPr>
            <a:endParaRPr lang="ja-JP" altLang="ja-JP" sz="2400"/>
          </a:p>
        </p:txBody>
      </p:sp>
      <p:sp>
        <p:nvSpPr>
          <p:cNvPr id="1033" name="Rectangle 9">
            <a:extLst>
              <a:ext uri="{FF2B5EF4-FFF2-40B4-BE49-F238E27FC236}">
                <a16:creationId xmlns:a16="http://schemas.microsoft.com/office/drawing/2014/main" id="{8B2906E6-983E-440E-8205-9B7FC8224104}"/>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34" name="Rectangle 10">
            <a:extLst>
              <a:ext uri="{FF2B5EF4-FFF2-40B4-BE49-F238E27FC236}">
                <a16:creationId xmlns:a16="http://schemas.microsoft.com/office/drawing/2014/main" id="{B8E9BF6E-AC7D-4804-899E-5D55D2E79B7F}"/>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7" name="Rectangle 11">
            <a:extLst>
              <a:ext uri="{FF2B5EF4-FFF2-40B4-BE49-F238E27FC236}">
                <a16:creationId xmlns:a16="http://schemas.microsoft.com/office/drawing/2014/main" id="{5DABE9A2-B629-45B3-AC8B-CDE30B4FE22B}"/>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ja-JP"/>
          </a:p>
        </p:txBody>
      </p:sp>
      <p:sp>
        <p:nvSpPr>
          <p:cNvPr id="4108" name="Rectangle 12">
            <a:extLst>
              <a:ext uri="{FF2B5EF4-FFF2-40B4-BE49-F238E27FC236}">
                <a16:creationId xmlns:a16="http://schemas.microsoft.com/office/drawing/2014/main" id="{72E0A474-56E7-45CC-B160-164BB3082E59}"/>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ja-JP"/>
          </a:p>
        </p:txBody>
      </p:sp>
      <p:sp>
        <p:nvSpPr>
          <p:cNvPr id="4109" name="Rectangle 13">
            <a:extLst>
              <a:ext uri="{FF2B5EF4-FFF2-40B4-BE49-F238E27FC236}">
                <a16:creationId xmlns:a16="http://schemas.microsoft.com/office/drawing/2014/main" id="{ED742A82-D809-45BE-A8F8-2F7A444D992B}"/>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AA70EDAA-A141-49BB-9CF4-8E046775BEB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60"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2pPr>
      <a:lvl3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3pPr>
      <a:lvl4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4pPr>
      <a:lvl5pPr algn="l" rtl="0" eaLnBrk="0" fontAlgn="base" hangingPunct="0">
        <a:spcBef>
          <a:spcPct val="0"/>
        </a:spcBef>
        <a:spcAft>
          <a:spcPct val="0"/>
        </a:spcAft>
        <a:defRPr kumimoji="1" sz="4400">
          <a:solidFill>
            <a:schemeClr val="tx2"/>
          </a:solidFill>
          <a:latin typeface="Tahoma" pitchFamily="34" charset="0"/>
          <a:ea typeface="ＭＳ Ｐゴシック" pitchFamily="50" charset="-128"/>
        </a:defRPr>
      </a:lvl5pPr>
      <a:lvl6pPr marL="457200" algn="l" rtl="0" fontAlgn="base">
        <a:spcBef>
          <a:spcPct val="0"/>
        </a:spcBef>
        <a:spcAft>
          <a:spcPct val="0"/>
        </a:spcAft>
        <a:defRPr kumimoji="1" sz="44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44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44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4400">
          <a:solidFill>
            <a:schemeClr val="tx2"/>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30.wmf"/></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34.bin"/><Relationship Id="rId18" Type="http://schemas.openxmlformats.org/officeDocument/2006/relationships/image" Target="../media/image38.wmf"/><Relationship Id="rId26" Type="http://schemas.openxmlformats.org/officeDocument/2006/relationships/oleObject" Target="../embeddings/oleObject41.bin"/><Relationship Id="rId39" Type="http://schemas.openxmlformats.org/officeDocument/2006/relationships/image" Target="../media/image47.wmf"/><Relationship Id="rId21" Type="http://schemas.openxmlformats.org/officeDocument/2006/relationships/oleObject" Target="../embeddings/oleObject38.bin"/><Relationship Id="rId34" Type="http://schemas.openxmlformats.org/officeDocument/2006/relationships/oleObject" Target="../embeddings/oleObject46.bin"/><Relationship Id="rId7" Type="http://schemas.openxmlformats.org/officeDocument/2006/relationships/oleObject" Target="../embeddings/oleObject31.bin"/><Relationship Id="rId12" Type="http://schemas.openxmlformats.org/officeDocument/2006/relationships/image" Target="../media/image14.wmf"/><Relationship Id="rId17" Type="http://schemas.openxmlformats.org/officeDocument/2006/relationships/oleObject" Target="../embeddings/oleObject36.bin"/><Relationship Id="rId25" Type="http://schemas.openxmlformats.org/officeDocument/2006/relationships/image" Target="../media/image41.wmf"/><Relationship Id="rId33" Type="http://schemas.openxmlformats.org/officeDocument/2006/relationships/oleObject" Target="../embeddings/oleObject45.bin"/><Relationship Id="rId38" Type="http://schemas.openxmlformats.org/officeDocument/2006/relationships/oleObject" Target="../embeddings/oleObject48.bin"/><Relationship Id="rId2" Type="http://schemas.openxmlformats.org/officeDocument/2006/relationships/slideLayout" Target="../slideLayouts/slideLayout12.xml"/><Relationship Id="rId16" Type="http://schemas.openxmlformats.org/officeDocument/2006/relationships/image" Target="../media/image37.wmf"/><Relationship Id="rId20" Type="http://schemas.openxmlformats.org/officeDocument/2006/relationships/image" Target="../media/image39.wmf"/><Relationship Id="rId29" Type="http://schemas.openxmlformats.org/officeDocument/2006/relationships/image" Target="../media/image43.wmf"/><Relationship Id="rId1" Type="http://schemas.openxmlformats.org/officeDocument/2006/relationships/vmlDrawing" Target="../drawings/vmlDrawing8.vml"/><Relationship Id="rId6" Type="http://schemas.openxmlformats.org/officeDocument/2006/relationships/image" Target="../media/image33.wmf"/><Relationship Id="rId11" Type="http://schemas.openxmlformats.org/officeDocument/2006/relationships/oleObject" Target="../embeddings/oleObject33.bin"/><Relationship Id="rId24" Type="http://schemas.openxmlformats.org/officeDocument/2006/relationships/oleObject" Target="../embeddings/oleObject40.bin"/><Relationship Id="rId32" Type="http://schemas.openxmlformats.org/officeDocument/2006/relationships/image" Target="../media/image44.wmf"/><Relationship Id="rId37" Type="http://schemas.openxmlformats.org/officeDocument/2006/relationships/image" Target="../media/image46.w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28" Type="http://schemas.openxmlformats.org/officeDocument/2006/relationships/oleObject" Target="../embeddings/oleObject42.bin"/><Relationship Id="rId36" Type="http://schemas.openxmlformats.org/officeDocument/2006/relationships/oleObject" Target="../embeddings/oleObject47.bin"/><Relationship Id="rId10" Type="http://schemas.openxmlformats.org/officeDocument/2006/relationships/image" Target="../media/image35.wmf"/><Relationship Id="rId19" Type="http://schemas.openxmlformats.org/officeDocument/2006/relationships/oleObject" Target="../embeddings/oleObject37.bin"/><Relationship Id="rId31" Type="http://schemas.openxmlformats.org/officeDocument/2006/relationships/oleObject" Target="../embeddings/oleObject44.bin"/><Relationship Id="rId4" Type="http://schemas.openxmlformats.org/officeDocument/2006/relationships/image" Target="../media/image32.wmf"/><Relationship Id="rId9" Type="http://schemas.openxmlformats.org/officeDocument/2006/relationships/oleObject" Target="../embeddings/oleObject32.bin"/><Relationship Id="rId14" Type="http://schemas.openxmlformats.org/officeDocument/2006/relationships/image" Target="../media/image36.wmf"/><Relationship Id="rId22" Type="http://schemas.openxmlformats.org/officeDocument/2006/relationships/image" Target="../media/image40.wmf"/><Relationship Id="rId27" Type="http://schemas.openxmlformats.org/officeDocument/2006/relationships/image" Target="../media/image42.wmf"/><Relationship Id="rId30" Type="http://schemas.openxmlformats.org/officeDocument/2006/relationships/oleObject" Target="../embeddings/oleObject43.bin"/><Relationship Id="rId35" Type="http://schemas.openxmlformats.org/officeDocument/2006/relationships/image" Target="../media/image45.wmf"/><Relationship Id="rId8" Type="http://schemas.openxmlformats.org/officeDocument/2006/relationships/image" Target="../media/image34.wmf"/><Relationship Id="rId3"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26" Type="http://schemas.openxmlformats.org/officeDocument/2006/relationships/oleObject" Target="../embeddings/oleObject61.bin"/><Relationship Id="rId21" Type="http://schemas.openxmlformats.org/officeDocument/2006/relationships/image" Target="../media/image53.wmf"/><Relationship Id="rId42" Type="http://schemas.openxmlformats.org/officeDocument/2006/relationships/oleObject" Target="../embeddings/oleObject70.bin"/><Relationship Id="rId47" Type="http://schemas.openxmlformats.org/officeDocument/2006/relationships/oleObject" Target="../embeddings/oleObject73.bin"/><Relationship Id="rId63" Type="http://schemas.openxmlformats.org/officeDocument/2006/relationships/image" Target="../media/image68.wmf"/><Relationship Id="rId68" Type="http://schemas.openxmlformats.org/officeDocument/2006/relationships/oleObject" Target="../embeddings/oleObject89.bin"/><Relationship Id="rId7" Type="http://schemas.openxmlformats.org/officeDocument/2006/relationships/oleObject" Target="../embeddings/oleObject51.bin"/><Relationship Id="rId2" Type="http://schemas.openxmlformats.org/officeDocument/2006/relationships/slideLayout" Target="../slideLayouts/slideLayout12.xml"/><Relationship Id="rId16" Type="http://schemas.openxmlformats.org/officeDocument/2006/relationships/image" Target="../media/image34.wmf"/><Relationship Id="rId29" Type="http://schemas.openxmlformats.org/officeDocument/2006/relationships/image" Target="../media/image57.wmf"/><Relationship Id="rId11" Type="http://schemas.openxmlformats.org/officeDocument/2006/relationships/oleObject" Target="../embeddings/oleObject53.bin"/><Relationship Id="rId24" Type="http://schemas.openxmlformats.org/officeDocument/2006/relationships/oleObject" Target="../embeddings/oleObject60.bin"/><Relationship Id="rId32" Type="http://schemas.openxmlformats.org/officeDocument/2006/relationships/oleObject" Target="../embeddings/oleObject64.bin"/><Relationship Id="rId37" Type="http://schemas.openxmlformats.org/officeDocument/2006/relationships/oleObject" Target="../embeddings/oleObject67.bin"/><Relationship Id="rId40" Type="http://schemas.openxmlformats.org/officeDocument/2006/relationships/oleObject" Target="../embeddings/oleObject69.bin"/><Relationship Id="rId45" Type="http://schemas.openxmlformats.org/officeDocument/2006/relationships/image" Target="../media/image64.wmf"/><Relationship Id="rId53" Type="http://schemas.openxmlformats.org/officeDocument/2006/relationships/image" Target="../media/image66.wmf"/><Relationship Id="rId58" Type="http://schemas.openxmlformats.org/officeDocument/2006/relationships/image" Target="../media/image67.wmf"/><Relationship Id="rId66" Type="http://schemas.openxmlformats.org/officeDocument/2006/relationships/image" Target="../media/image69.wmf"/><Relationship Id="rId5" Type="http://schemas.openxmlformats.org/officeDocument/2006/relationships/oleObject" Target="../embeddings/oleObject50.bin"/><Relationship Id="rId61" Type="http://schemas.openxmlformats.org/officeDocument/2006/relationships/oleObject" Target="../embeddings/oleObject84.bin"/><Relationship Id="rId19" Type="http://schemas.openxmlformats.org/officeDocument/2006/relationships/oleObject" Target="../embeddings/oleObject57.bin"/><Relationship Id="rId14" Type="http://schemas.openxmlformats.org/officeDocument/2006/relationships/image" Target="../media/image14.wmf"/><Relationship Id="rId22" Type="http://schemas.openxmlformats.org/officeDocument/2006/relationships/oleObject" Target="../embeddings/oleObject59.bin"/><Relationship Id="rId27" Type="http://schemas.openxmlformats.org/officeDocument/2006/relationships/image" Target="../media/image56.wmf"/><Relationship Id="rId30" Type="http://schemas.openxmlformats.org/officeDocument/2006/relationships/oleObject" Target="../embeddings/oleObject63.bin"/><Relationship Id="rId35" Type="http://schemas.openxmlformats.org/officeDocument/2006/relationships/oleObject" Target="../embeddings/oleObject66.bin"/><Relationship Id="rId43" Type="http://schemas.openxmlformats.org/officeDocument/2006/relationships/image" Target="../media/image63.wmf"/><Relationship Id="rId48" Type="http://schemas.openxmlformats.org/officeDocument/2006/relationships/oleObject" Target="../embeddings/oleObject74.bin"/><Relationship Id="rId56" Type="http://schemas.openxmlformats.org/officeDocument/2006/relationships/oleObject" Target="../embeddings/oleObject80.bin"/><Relationship Id="rId64" Type="http://schemas.openxmlformats.org/officeDocument/2006/relationships/oleObject" Target="../embeddings/oleObject86.bin"/><Relationship Id="rId69" Type="http://schemas.openxmlformats.org/officeDocument/2006/relationships/oleObject" Target="../embeddings/oleObject90.bin"/><Relationship Id="rId8" Type="http://schemas.openxmlformats.org/officeDocument/2006/relationships/image" Target="../media/image50.wmf"/><Relationship Id="rId51" Type="http://schemas.openxmlformats.org/officeDocument/2006/relationships/image" Target="../media/image65.wmf"/><Relationship Id="rId3" Type="http://schemas.openxmlformats.org/officeDocument/2006/relationships/oleObject" Target="../embeddings/oleObject49.bin"/><Relationship Id="rId12" Type="http://schemas.openxmlformats.org/officeDocument/2006/relationships/image" Target="../media/image51.wmf"/><Relationship Id="rId17" Type="http://schemas.openxmlformats.org/officeDocument/2006/relationships/oleObject" Target="../embeddings/oleObject56.bin"/><Relationship Id="rId25" Type="http://schemas.openxmlformats.org/officeDocument/2006/relationships/image" Target="../media/image55.wmf"/><Relationship Id="rId33" Type="http://schemas.openxmlformats.org/officeDocument/2006/relationships/oleObject" Target="../embeddings/oleObject65.bin"/><Relationship Id="rId38" Type="http://schemas.openxmlformats.org/officeDocument/2006/relationships/oleObject" Target="../embeddings/oleObject68.bin"/><Relationship Id="rId46" Type="http://schemas.openxmlformats.org/officeDocument/2006/relationships/oleObject" Target="../embeddings/oleObject72.bin"/><Relationship Id="rId59" Type="http://schemas.openxmlformats.org/officeDocument/2006/relationships/oleObject" Target="../embeddings/oleObject82.bin"/><Relationship Id="rId67" Type="http://schemas.openxmlformats.org/officeDocument/2006/relationships/oleObject" Target="../embeddings/oleObject88.bin"/><Relationship Id="rId20" Type="http://schemas.openxmlformats.org/officeDocument/2006/relationships/oleObject" Target="../embeddings/oleObject58.bin"/><Relationship Id="rId41" Type="http://schemas.openxmlformats.org/officeDocument/2006/relationships/image" Target="../media/image62.wmf"/><Relationship Id="rId54" Type="http://schemas.openxmlformats.org/officeDocument/2006/relationships/oleObject" Target="../embeddings/oleObject78.bin"/><Relationship Id="rId62" Type="http://schemas.openxmlformats.org/officeDocument/2006/relationships/oleObject" Target="../embeddings/oleObject85.bin"/><Relationship Id="rId70" Type="http://schemas.openxmlformats.org/officeDocument/2006/relationships/oleObject" Target="../embeddings/oleObject91.bin"/><Relationship Id="rId1" Type="http://schemas.openxmlformats.org/officeDocument/2006/relationships/vmlDrawing" Target="../drawings/vmlDrawing9.vml"/><Relationship Id="rId6" Type="http://schemas.openxmlformats.org/officeDocument/2006/relationships/image" Target="../media/image49.wmf"/><Relationship Id="rId15" Type="http://schemas.openxmlformats.org/officeDocument/2006/relationships/oleObject" Target="../embeddings/oleObject55.bin"/><Relationship Id="rId23" Type="http://schemas.openxmlformats.org/officeDocument/2006/relationships/image" Target="../media/image54.wmf"/><Relationship Id="rId28" Type="http://schemas.openxmlformats.org/officeDocument/2006/relationships/oleObject" Target="../embeddings/oleObject62.bin"/><Relationship Id="rId36" Type="http://schemas.openxmlformats.org/officeDocument/2006/relationships/image" Target="../media/image60.wmf"/><Relationship Id="rId49" Type="http://schemas.openxmlformats.org/officeDocument/2006/relationships/oleObject" Target="../embeddings/oleObject75.bin"/><Relationship Id="rId57" Type="http://schemas.openxmlformats.org/officeDocument/2006/relationships/oleObject" Target="../embeddings/oleObject81.bin"/><Relationship Id="rId10" Type="http://schemas.openxmlformats.org/officeDocument/2006/relationships/image" Target="../media/image33.wmf"/><Relationship Id="rId31" Type="http://schemas.openxmlformats.org/officeDocument/2006/relationships/image" Target="../media/image58.wmf"/><Relationship Id="rId44" Type="http://schemas.openxmlformats.org/officeDocument/2006/relationships/oleObject" Target="../embeddings/oleObject71.bin"/><Relationship Id="rId52" Type="http://schemas.openxmlformats.org/officeDocument/2006/relationships/oleObject" Target="../embeddings/oleObject77.bin"/><Relationship Id="rId60" Type="http://schemas.openxmlformats.org/officeDocument/2006/relationships/oleObject" Target="../embeddings/oleObject83.bin"/><Relationship Id="rId65" Type="http://schemas.openxmlformats.org/officeDocument/2006/relationships/oleObject" Target="../embeddings/oleObject87.bin"/><Relationship Id="rId4" Type="http://schemas.openxmlformats.org/officeDocument/2006/relationships/image" Target="../media/image48.wmf"/><Relationship Id="rId9" Type="http://schemas.openxmlformats.org/officeDocument/2006/relationships/oleObject" Target="../embeddings/oleObject52.bin"/><Relationship Id="rId13" Type="http://schemas.openxmlformats.org/officeDocument/2006/relationships/oleObject" Target="../embeddings/oleObject54.bin"/><Relationship Id="rId18" Type="http://schemas.openxmlformats.org/officeDocument/2006/relationships/image" Target="../media/image52.wmf"/><Relationship Id="rId39" Type="http://schemas.openxmlformats.org/officeDocument/2006/relationships/image" Target="../media/image61.wmf"/><Relationship Id="rId34" Type="http://schemas.openxmlformats.org/officeDocument/2006/relationships/image" Target="../media/image59.wmf"/><Relationship Id="rId50" Type="http://schemas.openxmlformats.org/officeDocument/2006/relationships/oleObject" Target="../embeddings/oleObject76.bin"/><Relationship Id="rId55" Type="http://schemas.openxmlformats.org/officeDocument/2006/relationships/oleObject" Target="../embeddings/oleObject79.bin"/></Relationships>
</file>

<file path=ppt/slides/_rels/slide13.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98.bin"/><Relationship Id="rId18" Type="http://schemas.openxmlformats.org/officeDocument/2006/relationships/oleObject" Target="../embeddings/oleObject101.bin"/><Relationship Id="rId3" Type="http://schemas.openxmlformats.org/officeDocument/2006/relationships/oleObject" Target="../embeddings/oleObject92.bin"/><Relationship Id="rId21" Type="http://schemas.openxmlformats.org/officeDocument/2006/relationships/oleObject" Target="../embeddings/oleObject103.bin"/><Relationship Id="rId7" Type="http://schemas.openxmlformats.org/officeDocument/2006/relationships/oleObject" Target="../embeddings/oleObject94.bin"/><Relationship Id="rId12" Type="http://schemas.openxmlformats.org/officeDocument/2006/relationships/image" Target="../media/image71.wmf"/><Relationship Id="rId17" Type="http://schemas.openxmlformats.org/officeDocument/2006/relationships/oleObject" Target="../embeddings/oleObject100.bin"/><Relationship Id="rId2" Type="http://schemas.openxmlformats.org/officeDocument/2006/relationships/slideLayout" Target="../slideLayouts/slideLayout12.xml"/><Relationship Id="rId16" Type="http://schemas.openxmlformats.org/officeDocument/2006/relationships/image" Target="../media/image73.wmf"/><Relationship Id="rId20" Type="http://schemas.openxmlformats.org/officeDocument/2006/relationships/image" Target="../media/image74.wmf"/><Relationship Id="rId1" Type="http://schemas.openxmlformats.org/officeDocument/2006/relationships/vmlDrawing" Target="../drawings/vmlDrawing10.vml"/><Relationship Id="rId6" Type="http://schemas.openxmlformats.org/officeDocument/2006/relationships/image" Target="../media/image65.wmf"/><Relationship Id="rId11" Type="http://schemas.openxmlformats.org/officeDocument/2006/relationships/oleObject" Target="../embeddings/oleObject97.bin"/><Relationship Id="rId24" Type="http://schemas.openxmlformats.org/officeDocument/2006/relationships/image" Target="../media/image76.wmf"/><Relationship Id="rId5" Type="http://schemas.openxmlformats.org/officeDocument/2006/relationships/oleObject" Target="../embeddings/oleObject93.bin"/><Relationship Id="rId15" Type="http://schemas.openxmlformats.org/officeDocument/2006/relationships/oleObject" Target="../embeddings/oleObject99.bin"/><Relationship Id="rId23" Type="http://schemas.openxmlformats.org/officeDocument/2006/relationships/oleObject" Target="../embeddings/oleObject104.bin"/><Relationship Id="rId10" Type="http://schemas.openxmlformats.org/officeDocument/2006/relationships/oleObject" Target="../embeddings/oleObject96.bin"/><Relationship Id="rId19" Type="http://schemas.openxmlformats.org/officeDocument/2006/relationships/oleObject" Target="../embeddings/oleObject102.bin"/><Relationship Id="rId4" Type="http://schemas.openxmlformats.org/officeDocument/2006/relationships/image" Target="../media/image14.wmf"/><Relationship Id="rId9" Type="http://schemas.openxmlformats.org/officeDocument/2006/relationships/oleObject" Target="../embeddings/oleObject95.bin"/><Relationship Id="rId14" Type="http://schemas.openxmlformats.org/officeDocument/2006/relationships/image" Target="../media/image72.wmf"/><Relationship Id="rId22" Type="http://schemas.openxmlformats.org/officeDocument/2006/relationships/image" Target="../media/image7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110.bin"/><Relationship Id="rId18" Type="http://schemas.openxmlformats.org/officeDocument/2006/relationships/image" Target="../media/image84.wmf"/><Relationship Id="rId26" Type="http://schemas.openxmlformats.org/officeDocument/2006/relationships/image" Target="../media/image88.wmf"/><Relationship Id="rId3" Type="http://schemas.openxmlformats.org/officeDocument/2006/relationships/oleObject" Target="../embeddings/oleObject105.bin"/><Relationship Id="rId21" Type="http://schemas.openxmlformats.org/officeDocument/2006/relationships/oleObject" Target="../embeddings/oleObject114.bin"/><Relationship Id="rId34" Type="http://schemas.openxmlformats.org/officeDocument/2006/relationships/image" Target="../media/image92.wmf"/><Relationship Id="rId7" Type="http://schemas.openxmlformats.org/officeDocument/2006/relationships/oleObject" Target="../embeddings/oleObject107.bin"/><Relationship Id="rId12" Type="http://schemas.openxmlformats.org/officeDocument/2006/relationships/image" Target="../media/image81.wmf"/><Relationship Id="rId17" Type="http://schemas.openxmlformats.org/officeDocument/2006/relationships/oleObject" Target="../embeddings/oleObject112.bin"/><Relationship Id="rId25" Type="http://schemas.openxmlformats.org/officeDocument/2006/relationships/oleObject" Target="../embeddings/oleObject116.bin"/><Relationship Id="rId33" Type="http://schemas.openxmlformats.org/officeDocument/2006/relationships/oleObject" Target="../embeddings/oleObject120.bin"/><Relationship Id="rId2" Type="http://schemas.openxmlformats.org/officeDocument/2006/relationships/slideLayout" Target="../slideLayouts/slideLayout2.xml"/><Relationship Id="rId16" Type="http://schemas.openxmlformats.org/officeDocument/2006/relationships/image" Target="../media/image83.wmf"/><Relationship Id="rId20" Type="http://schemas.openxmlformats.org/officeDocument/2006/relationships/image" Target="../media/image85.wmf"/><Relationship Id="rId29" Type="http://schemas.openxmlformats.org/officeDocument/2006/relationships/oleObject" Target="../embeddings/oleObject118.bin"/><Relationship Id="rId1" Type="http://schemas.openxmlformats.org/officeDocument/2006/relationships/vmlDrawing" Target="../drawings/vmlDrawing11.vml"/><Relationship Id="rId6" Type="http://schemas.openxmlformats.org/officeDocument/2006/relationships/image" Target="../media/image78.wmf"/><Relationship Id="rId11" Type="http://schemas.openxmlformats.org/officeDocument/2006/relationships/oleObject" Target="../embeddings/oleObject109.bin"/><Relationship Id="rId24" Type="http://schemas.openxmlformats.org/officeDocument/2006/relationships/image" Target="../media/image87.wmf"/><Relationship Id="rId32" Type="http://schemas.openxmlformats.org/officeDocument/2006/relationships/image" Target="../media/image91.wmf"/><Relationship Id="rId5" Type="http://schemas.openxmlformats.org/officeDocument/2006/relationships/oleObject" Target="../embeddings/oleObject106.bin"/><Relationship Id="rId15" Type="http://schemas.openxmlformats.org/officeDocument/2006/relationships/oleObject" Target="../embeddings/oleObject111.bin"/><Relationship Id="rId23" Type="http://schemas.openxmlformats.org/officeDocument/2006/relationships/oleObject" Target="../embeddings/oleObject115.bin"/><Relationship Id="rId28" Type="http://schemas.openxmlformats.org/officeDocument/2006/relationships/image" Target="../media/image89.wmf"/><Relationship Id="rId10" Type="http://schemas.openxmlformats.org/officeDocument/2006/relationships/image" Target="../media/image80.wmf"/><Relationship Id="rId19" Type="http://schemas.openxmlformats.org/officeDocument/2006/relationships/oleObject" Target="../embeddings/oleObject113.bin"/><Relationship Id="rId31" Type="http://schemas.openxmlformats.org/officeDocument/2006/relationships/oleObject" Target="../embeddings/oleObject119.bin"/><Relationship Id="rId4" Type="http://schemas.openxmlformats.org/officeDocument/2006/relationships/image" Target="../media/image77.wmf"/><Relationship Id="rId9" Type="http://schemas.openxmlformats.org/officeDocument/2006/relationships/oleObject" Target="../embeddings/oleObject108.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oleObject" Target="../embeddings/oleObject117.bin"/><Relationship Id="rId30" Type="http://schemas.openxmlformats.org/officeDocument/2006/relationships/image" Target="../media/image90.wmf"/><Relationship Id="rId8" Type="http://schemas.openxmlformats.org/officeDocument/2006/relationships/image" Target="../media/image7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16.wmf"/><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 Id="rId14" Type="http://schemas.openxmlformats.org/officeDocument/2006/relationships/image" Target="../media/image1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8.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3.wmf"/><Relationship Id="rId2" Type="http://schemas.openxmlformats.org/officeDocument/2006/relationships/slideLayout" Target="../slideLayouts/slideLayout4.xml"/><Relationship Id="rId16" Type="http://schemas.openxmlformats.org/officeDocument/2006/relationships/image" Target="../media/image25.wmf"/><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9.bin"/><Relationship Id="rId14" Type="http://schemas.openxmlformats.org/officeDocument/2006/relationships/image" Target="../media/image24.wmf"/></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2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3E8C0B-415C-4E1C-AD29-87015958251F}"/>
              </a:ext>
            </a:extLst>
          </p:cNvPr>
          <p:cNvSpPr>
            <a:spLocks noGrp="1" noChangeArrowheads="1"/>
          </p:cNvSpPr>
          <p:nvPr>
            <p:ph type="ctrTitle"/>
          </p:nvPr>
        </p:nvSpPr>
        <p:spPr/>
        <p:txBody>
          <a:bodyPr/>
          <a:lstStyle/>
          <a:p>
            <a:pPr eaLnBrk="1" hangingPunct="1"/>
            <a:r>
              <a:rPr lang="ja-JP" altLang="en-US"/>
              <a:t>ＦＦＴ（高速フーリエ変換）</a:t>
            </a:r>
          </a:p>
        </p:txBody>
      </p:sp>
      <p:sp>
        <p:nvSpPr>
          <p:cNvPr id="4099" name="Rectangle 3">
            <a:extLst>
              <a:ext uri="{FF2B5EF4-FFF2-40B4-BE49-F238E27FC236}">
                <a16:creationId xmlns:a16="http://schemas.microsoft.com/office/drawing/2014/main" id="{0A9CBC42-E8D7-4098-B638-6CD4ECCB0EE5}"/>
              </a:ext>
            </a:extLst>
          </p:cNvPr>
          <p:cNvSpPr>
            <a:spLocks noGrp="1" noChangeArrowheads="1"/>
          </p:cNvSpPr>
          <p:nvPr>
            <p:ph type="subTitle" idx="1"/>
          </p:nvPr>
        </p:nvSpPr>
        <p:spPr/>
        <p:txBody>
          <a:bodyPr/>
          <a:lstStyle/>
          <a:p>
            <a:pPr eaLnBrk="1" hangingPunct="1"/>
            <a:endParaRPr lang="ja-JP" altLang="ja-J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2">
            <a:extLst>
              <a:ext uri="{FF2B5EF4-FFF2-40B4-BE49-F238E27FC236}">
                <a16:creationId xmlns:a16="http://schemas.microsoft.com/office/drawing/2014/main" id="{91F3715F-5F88-41F5-A775-92AF7AB837E3}"/>
              </a:ext>
            </a:extLst>
          </p:cNvPr>
          <p:cNvSpPr>
            <a:spLocks noChangeArrowheads="1"/>
          </p:cNvSpPr>
          <p:nvPr/>
        </p:nvSpPr>
        <p:spPr bwMode="auto">
          <a:xfrm>
            <a:off x="1187450" y="4760913"/>
            <a:ext cx="2700338" cy="28892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15" name="Rectangle 53">
            <a:extLst>
              <a:ext uri="{FF2B5EF4-FFF2-40B4-BE49-F238E27FC236}">
                <a16:creationId xmlns:a16="http://schemas.microsoft.com/office/drawing/2014/main" id="{332B5AF7-36BD-474C-A6CF-C0CD37B4B392}"/>
              </a:ext>
            </a:extLst>
          </p:cNvPr>
          <p:cNvSpPr>
            <a:spLocks noChangeArrowheads="1"/>
          </p:cNvSpPr>
          <p:nvPr/>
        </p:nvSpPr>
        <p:spPr bwMode="auto">
          <a:xfrm>
            <a:off x="1187450" y="5480050"/>
            <a:ext cx="2700338" cy="28892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16" name="Rectangle 54">
            <a:extLst>
              <a:ext uri="{FF2B5EF4-FFF2-40B4-BE49-F238E27FC236}">
                <a16:creationId xmlns:a16="http://schemas.microsoft.com/office/drawing/2014/main" id="{F405633F-5DAB-48E5-BB88-0C833E58D5C9}"/>
              </a:ext>
            </a:extLst>
          </p:cNvPr>
          <p:cNvSpPr>
            <a:spLocks noChangeArrowheads="1"/>
          </p:cNvSpPr>
          <p:nvPr/>
        </p:nvSpPr>
        <p:spPr bwMode="auto">
          <a:xfrm>
            <a:off x="1187450" y="5121275"/>
            <a:ext cx="2700338" cy="288925"/>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17" name="Rectangle 55">
            <a:extLst>
              <a:ext uri="{FF2B5EF4-FFF2-40B4-BE49-F238E27FC236}">
                <a16:creationId xmlns:a16="http://schemas.microsoft.com/office/drawing/2014/main" id="{55135A3D-93CA-4E12-988C-1EFE7EDE079B}"/>
              </a:ext>
            </a:extLst>
          </p:cNvPr>
          <p:cNvSpPr>
            <a:spLocks noChangeArrowheads="1"/>
          </p:cNvSpPr>
          <p:nvPr/>
        </p:nvSpPr>
        <p:spPr bwMode="auto">
          <a:xfrm>
            <a:off x="1187450" y="5875338"/>
            <a:ext cx="2700338" cy="288925"/>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18" name="Rectangle 39">
            <a:extLst>
              <a:ext uri="{FF2B5EF4-FFF2-40B4-BE49-F238E27FC236}">
                <a16:creationId xmlns:a16="http://schemas.microsoft.com/office/drawing/2014/main" id="{6B75355C-3B0A-4432-B8D8-6B5756B36790}"/>
              </a:ext>
            </a:extLst>
          </p:cNvPr>
          <p:cNvSpPr>
            <a:spLocks noChangeArrowheads="1"/>
          </p:cNvSpPr>
          <p:nvPr/>
        </p:nvSpPr>
        <p:spPr bwMode="auto">
          <a:xfrm>
            <a:off x="3095625" y="4760913"/>
            <a:ext cx="792163" cy="647700"/>
          </a:xfrm>
          <a:prstGeom prst="rect">
            <a:avLst/>
          </a:prstGeom>
          <a:solidFill>
            <a:srgbClr val="FFFF99"/>
          </a:solidFill>
          <a:ln w="9525">
            <a:solidFill>
              <a:schemeClr val="fo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19" name="Rectangle 41">
            <a:extLst>
              <a:ext uri="{FF2B5EF4-FFF2-40B4-BE49-F238E27FC236}">
                <a16:creationId xmlns:a16="http://schemas.microsoft.com/office/drawing/2014/main" id="{799A6227-B4C8-4B64-89B6-AFD9ADC04EE7}"/>
              </a:ext>
            </a:extLst>
          </p:cNvPr>
          <p:cNvSpPr>
            <a:spLocks noChangeArrowheads="1"/>
          </p:cNvSpPr>
          <p:nvPr/>
        </p:nvSpPr>
        <p:spPr bwMode="auto">
          <a:xfrm>
            <a:off x="3095625" y="5516563"/>
            <a:ext cx="792163" cy="647700"/>
          </a:xfrm>
          <a:prstGeom prst="rect">
            <a:avLst/>
          </a:prstGeom>
          <a:solidFill>
            <a:srgbClr val="FFFF99"/>
          </a:solidFill>
          <a:ln w="9525">
            <a:solidFill>
              <a:schemeClr val="fo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20" name="Rectangle 43">
            <a:extLst>
              <a:ext uri="{FF2B5EF4-FFF2-40B4-BE49-F238E27FC236}">
                <a16:creationId xmlns:a16="http://schemas.microsoft.com/office/drawing/2014/main" id="{0D142DF8-8EEE-48D4-A7FB-C16E83EED273}"/>
              </a:ext>
            </a:extLst>
          </p:cNvPr>
          <p:cNvSpPr>
            <a:spLocks noChangeArrowheads="1"/>
          </p:cNvSpPr>
          <p:nvPr/>
        </p:nvSpPr>
        <p:spPr bwMode="auto">
          <a:xfrm>
            <a:off x="1835150" y="4760913"/>
            <a:ext cx="792163" cy="647700"/>
          </a:xfrm>
          <a:prstGeom prst="rect">
            <a:avLst/>
          </a:prstGeom>
          <a:solidFill>
            <a:srgbClr val="FFFF99"/>
          </a:solidFill>
          <a:ln w="9525">
            <a:solidFill>
              <a:schemeClr val="fo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21" name="Rectangle 45">
            <a:extLst>
              <a:ext uri="{FF2B5EF4-FFF2-40B4-BE49-F238E27FC236}">
                <a16:creationId xmlns:a16="http://schemas.microsoft.com/office/drawing/2014/main" id="{BB57574B-3EA2-45FF-A7D4-5E6DAC9E04E0}"/>
              </a:ext>
            </a:extLst>
          </p:cNvPr>
          <p:cNvSpPr>
            <a:spLocks noChangeArrowheads="1"/>
          </p:cNvSpPr>
          <p:nvPr/>
        </p:nvSpPr>
        <p:spPr bwMode="auto">
          <a:xfrm>
            <a:off x="1835150" y="5516563"/>
            <a:ext cx="792163" cy="647700"/>
          </a:xfrm>
          <a:prstGeom prst="rect">
            <a:avLst/>
          </a:prstGeom>
          <a:solidFill>
            <a:srgbClr val="FFFF99"/>
          </a:solidFill>
          <a:ln w="9525">
            <a:solidFill>
              <a:schemeClr val="fo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22" name="Rectangle 26">
            <a:extLst>
              <a:ext uri="{FF2B5EF4-FFF2-40B4-BE49-F238E27FC236}">
                <a16:creationId xmlns:a16="http://schemas.microsoft.com/office/drawing/2014/main" id="{D000A085-1D8A-4C2F-B0B0-6ECD730AAC5E}"/>
              </a:ext>
            </a:extLst>
          </p:cNvPr>
          <p:cNvSpPr>
            <a:spLocks noChangeArrowheads="1"/>
          </p:cNvSpPr>
          <p:nvPr/>
        </p:nvSpPr>
        <p:spPr bwMode="auto">
          <a:xfrm>
            <a:off x="1331913" y="2600325"/>
            <a:ext cx="611187" cy="576263"/>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23" name="Rectangle 27">
            <a:extLst>
              <a:ext uri="{FF2B5EF4-FFF2-40B4-BE49-F238E27FC236}">
                <a16:creationId xmlns:a16="http://schemas.microsoft.com/office/drawing/2014/main" id="{F7866D96-8B52-4328-A12E-6B7722CEEFFF}"/>
              </a:ext>
            </a:extLst>
          </p:cNvPr>
          <p:cNvSpPr>
            <a:spLocks noChangeArrowheads="1"/>
          </p:cNvSpPr>
          <p:nvPr/>
        </p:nvSpPr>
        <p:spPr bwMode="auto">
          <a:xfrm>
            <a:off x="1331913" y="3284538"/>
            <a:ext cx="611187" cy="576262"/>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24" name="Rectangle 28">
            <a:extLst>
              <a:ext uri="{FF2B5EF4-FFF2-40B4-BE49-F238E27FC236}">
                <a16:creationId xmlns:a16="http://schemas.microsoft.com/office/drawing/2014/main" id="{2CFD73D4-DBB3-4EB9-9FB2-BC5E8C569E12}"/>
              </a:ext>
            </a:extLst>
          </p:cNvPr>
          <p:cNvSpPr>
            <a:spLocks noChangeArrowheads="1"/>
          </p:cNvSpPr>
          <p:nvPr/>
        </p:nvSpPr>
        <p:spPr bwMode="auto">
          <a:xfrm>
            <a:off x="4537075" y="2600325"/>
            <a:ext cx="611188" cy="576263"/>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25" name="Rectangle 29">
            <a:extLst>
              <a:ext uri="{FF2B5EF4-FFF2-40B4-BE49-F238E27FC236}">
                <a16:creationId xmlns:a16="http://schemas.microsoft.com/office/drawing/2014/main" id="{E560CB92-EEE2-43F8-B24F-3D19C6AF7576}"/>
              </a:ext>
            </a:extLst>
          </p:cNvPr>
          <p:cNvSpPr>
            <a:spLocks noChangeArrowheads="1"/>
          </p:cNvSpPr>
          <p:nvPr/>
        </p:nvSpPr>
        <p:spPr bwMode="auto">
          <a:xfrm>
            <a:off x="4537075" y="3284538"/>
            <a:ext cx="611188" cy="576262"/>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3326" name="Rectangle 10">
            <a:extLst>
              <a:ext uri="{FF2B5EF4-FFF2-40B4-BE49-F238E27FC236}">
                <a16:creationId xmlns:a16="http://schemas.microsoft.com/office/drawing/2014/main" id="{75E00F9F-5690-41C2-82FA-40BDFDB6C773}"/>
              </a:ext>
            </a:extLst>
          </p:cNvPr>
          <p:cNvSpPr>
            <a:spLocks noGrp="1" noChangeArrowheads="1"/>
          </p:cNvSpPr>
          <p:nvPr>
            <p:ph type="title" sz="quarter"/>
          </p:nvPr>
        </p:nvSpPr>
        <p:spPr/>
        <p:txBody>
          <a:bodyPr/>
          <a:lstStyle/>
          <a:p>
            <a:pPr eaLnBrk="1" hangingPunct="1"/>
            <a:r>
              <a:rPr lang="ja-JP" altLang="en-US"/>
              <a:t>参考：</a:t>
            </a:r>
            <a:br>
              <a:rPr lang="en-US" altLang="ja-JP"/>
            </a:br>
            <a:r>
              <a:rPr lang="ja-JP" altLang="en-US"/>
              <a:t>Ｎ＝４のときの最終型は</a:t>
            </a:r>
          </a:p>
        </p:txBody>
      </p:sp>
      <p:graphicFrame>
        <p:nvGraphicFramePr>
          <p:cNvPr id="13327" name="Object 21">
            <a:extLst>
              <a:ext uri="{FF2B5EF4-FFF2-40B4-BE49-F238E27FC236}">
                <a16:creationId xmlns:a16="http://schemas.microsoft.com/office/drawing/2014/main" id="{4B327673-A61D-476E-8729-D69D29407196}"/>
              </a:ext>
            </a:extLst>
          </p:cNvPr>
          <p:cNvGraphicFramePr>
            <a:graphicFrameLocks noChangeAspect="1"/>
          </p:cNvGraphicFramePr>
          <p:nvPr/>
        </p:nvGraphicFramePr>
        <p:xfrm>
          <a:off x="503238" y="2528888"/>
          <a:ext cx="5195887" cy="1436687"/>
        </p:xfrm>
        <a:graphic>
          <a:graphicData uri="http://schemas.openxmlformats.org/presentationml/2006/ole">
            <mc:AlternateContent xmlns:mc="http://schemas.openxmlformats.org/markup-compatibility/2006">
              <mc:Choice xmlns:v="urn:schemas-microsoft-com:vml" Requires="v">
                <p:oleObj spid="_x0000_s13339" name="数式" r:id="rId3" imgW="3403600" imgH="939800" progId="Equation.3">
                  <p:embed/>
                </p:oleObj>
              </mc:Choice>
              <mc:Fallback>
                <p:oleObj name="数式" r:id="rId3" imgW="3403600" imgH="9398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2528888"/>
                        <a:ext cx="5195887" cy="143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8" name="Text Box 25">
            <a:extLst>
              <a:ext uri="{FF2B5EF4-FFF2-40B4-BE49-F238E27FC236}">
                <a16:creationId xmlns:a16="http://schemas.microsoft.com/office/drawing/2014/main" id="{FBD01B41-D99D-43C9-A3DF-FBA02BE1F2E1}"/>
              </a:ext>
            </a:extLst>
          </p:cNvPr>
          <p:cNvSpPr txBox="1">
            <a:spLocks noChangeArrowheads="1"/>
          </p:cNvSpPr>
          <p:nvPr/>
        </p:nvSpPr>
        <p:spPr bwMode="auto">
          <a:xfrm>
            <a:off x="195263" y="1958975"/>
            <a:ext cx="1806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さらに整理すると</a:t>
            </a:r>
          </a:p>
        </p:txBody>
      </p:sp>
      <p:sp>
        <p:nvSpPr>
          <p:cNvPr id="13329" name="AutoShape 30">
            <a:extLst>
              <a:ext uri="{FF2B5EF4-FFF2-40B4-BE49-F238E27FC236}">
                <a16:creationId xmlns:a16="http://schemas.microsoft.com/office/drawing/2014/main" id="{081337C3-8460-49DB-A860-90590BB95ED6}"/>
              </a:ext>
            </a:extLst>
          </p:cNvPr>
          <p:cNvSpPr>
            <a:spLocks noChangeArrowheads="1"/>
          </p:cNvSpPr>
          <p:nvPr/>
        </p:nvSpPr>
        <p:spPr bwMode="auto">
          <a:xfrm>
            <a:off x="5076825" y="1844675"/>
            <a:ext cx="1871663" cy="503238"/>
          </a:xfrm>
          <a:prstGeom prst="wedgeRoundRectCallout">
            <a:avLst>
              <a:gd name="adj1" fmla="val -58819"/>
              <a:gd name="adj2" fmla="val 89745"/>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a:t>同じ形が現れた</a:t>
            </a:r>
          </a:p>
        </p:txBody>
      </p:sp>
      <p:sp>
        <p:nvSpPr>
          <p:cNvPr id="13330" name="AutoShape 32">
            <a:extLst>
              <a:ext uri="{FF2B5EF4-FFF2-40B4-BE49-F238E27FC236}">
                <a16:creationId xmlns:a16="http://schemas.microsoft.com/office/drawing/2014/main" id="{67712868-33B6-4B55-9813-1DD025B091A5}"/>
              </a:ext>
            </a:extLst>
          </p:cNvPr>
          <p:cNvSpPr>
            <a:spLocks noChangeArrowheads="1"/>
          </p:cNvSpPr>
          <p:nvPr/>
        </p:nvSpPr>
        <p:spPr bwMode="auto">
          <a:xfrm>
            <a:off x="1655763" y="4113213"/>
            <a:ext cx="935037" cy="503237"/>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endParaRPr lang="ja-JP" altLang="ja-JP" sz="1800"/>
          </a:p>
        </p:txBody>
      </p:sp>
      <p:sp>
        <p:nvSpPr>
          <p:cNvPr id="13331" name="AutoShape 33">
            <a:extLst>
              <a:ext uri="{FF2B5EF4-FFF2-40B4-BE49-F238E27FC236}">
                <a16:creationId xmlns:a16="http://schemas.microsoft.com/office/drawing/2014/main" id="{6CC74BE6-8C3B-4667-950D-DB456884C7FD}"/>
              </a:ext>
            </a:extLst>
          </p:cNvPr>
          <p:cNvSpPr>
            <a:spLocks noChangeArrowheads="1"/>
          </p:cNvSpPr>
          <p:nvPr/>
        </p:nvSpPr>
        <p:spPr bwMode="auto">
          <a:xfrm>
            <a:off x="4714875" y="4400550"/>
            <a:ext cx="2555875" cy="1008063"/>
          </a:xfrm>
          <a:prstGeom prst="wedgeRoundRectCallout">
            <a:avLst>
              <a:gd name="adj1" fmla="val -67889"/>
              <a:gd name="adj2" fmla="val 26852"/>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a:t>式が簡単になった</a:t>
            </a:r>
          </a:p>
          <a:p>
            <a:pPr algn="ctr" eaLnBrk="1" hangingPunct="1">
              <a:spcBef>
                <a:spcPct val="0"/>
              </a:spcBef>
              <a:buClrTx/>
              <a:buSzTx/>
              <a:buFontTx/>
              <a:buNone/>
            </a:pPr>
            <a:endParaRPr lang="ja-JP" altLang="en-US" sz="1800"/>
          </a:p>
          <a:p>
            <a:pPr algn="ctr" eaLnBrk="1" hangingPunct="1">
              <a:spcBef>
                <a:spcPct val="0"/>
              </a:spcBef>
              <a:buClrTx/>
              <a:buSzTx/>
              <a:buFontTx/>
              <a:buNone/>
            </a:pPr>
            <a:r>
              <a:rPr lang="ja-JP" altLang="en-US" sz="1800"/>
              <a:t>規則性がある。</a:t>
            </a:r>
          </a:p>
        </p:txBody>
      </p:sp>
      <p:sp>
        <p:nvSpPr>
          <p:cNvPr id="13332" name="Text Box 47">
            <a:extLst>
              <a:ext uri="{FF2B5EF4-FFF2-40B4-BE49-F238E27FC236}">
                <a16:creationId xmlns:a16="http://schemas.microsoft.com/office/drawing/2014/main" id="{44F4F7A7-1C0C-4E67-B9A2-028450E02134}"/>
              </a:ext>
            </a:extLst>
          </p:cNvPr>
          <p:cNvSpPr txBox="1">
            <a:spLocks noChangeArrowheads="1"/>
          </p:cNvSpPr>
          <p:nvPr/>
        </p:nvSpPr>
        <p:spPr bwMode="auto">
          <a:xfrm>
            <a:off x="1754188" y="6200775"/>
            <a:ext cx="11303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200" b="1">
                <a:solidFill>
                  <a:schemeClr val="folHlink"/>
                </a:solidFill>
              </a:rPr>
              <a:t>こちらの項は</a:t>
            </a:r>
          </a:p>
          <a:p>
            <a:pPr eaLnBrk="1" hangingPunct="1">
              <a:spcBef>
                <a:spcPct val="0"/>
              </a:spcBef>
              <a:buClrTx/>
              <a:buSzTx/>
              <a:buFontTx/>
              <a:buNone/>
            </a:pPr>
            <a:r>
              <a:rPr lang="ja-JP" altLang="en-US" sz="1200" b="1">
                <a:solidFill>
                  <a:schemeClr val="folHlink"/>
                </a:solidFill>
              </a:rPr>
              <a:t>偶数項の</a:t>
            </a:r>
          </a:p>
          <a:p>
            <a:pPr eaLnBrk="1" hangingPunct="1">
              <a:spcBef>
                <a:spcPct val="0"/>
              </a:spcBef>
              <a:buClrTx/>
              <a:buSzTx/>
              <a:buFontTx/>
              <a:buNone/>
            </a:pPr>
            <a:r>
              <a:rPr lang="ja-JP" altLang="en-US" sz="1200" b="1">
                <a:solidFill>
                  <a:schemeClr val="folHlink"/>
                </a:solidFill>
              </a:rPr>
              <a:t>バタフライ演算</a:t>
            </a:r>
          </a:p>
        </p:txBody>
      </p:sp>
      <p:sp>
        <p:nvSpPr>
          <p:cNvPr id="13333" name="Text Box 48">
            <a:extLst>
              <a:ext uri="{FF2B5EF4-FFF2-40B4-BE49-F238E27FC236}">
                <a16:creationId xmlns:a16="http://schemas.microsoft.com/office/drawing/2014/main" id="{4AE36BCB-3147-4D99-9B95-C854F09928C6}"/>
              </a:ext>
            </a:extLst>
          </p:cNvPr>
          <p:cNvSpPr txBox="1">
            <a:spLocks noChangeArrowheads="1"/>
          </p:cNvSpPr>
          <p:nvPr/>
        </p:nvSpPr>
        <p:spPr bwMode="auto">
          <a:xfrm>
            <a:off x="3024188" y="6200775"/>
            <a:ext cx="11303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200" b="1">
                <a:solidFill>
                  <a:schemeClr val="folHlink"/>
                </a:solidFill>
              </a:rPr>
              <a:t>こちらの項は</a:t>
            </a:r>
          </a:p>
          <a:p>
            <a:pPr eaLnBrk="1" hangingPunct="1">
              <a:spcBef>
                <a:spcPct val="0"/>
              </a:spcBef>
              <a:buClrTx/>
              <a:buSzTx/>
              <a:buFontTx/>
              <a:buNone/>
            </a:pPr>
            <a:r>
              <a:rPr lang="ja-JP" altLang="en-US" sz="1200" b="1">
                <a:solidFill>
                  <a:schemeClr val="folHlink"/>
                </a:solidFill>
              </a:rPr>
              <a:t>奇数項の</a:t>
            </a:r>
          </a:p>
          <a:p>
            <a:pPr eaLnBrk="1" hangingPunct="1">
              <a:spcBef>
                <a:spcPct val="0"/>
              </a:spcBef>
              <a:buClrTx/>
              <a:buSzTx/>
              <a:buFontTx/>
              <a:buNone/>
            </a:pPr>
            <a:r>
              <a:rPr lang="ja-JP" altLang="en-US" sz="1200" b="1">
                <a:solidFill>
                  <a:schemeClr val="folHlink"/>
                </a:solidFill>
              </a:rPr>
              <a:t>バタフライ演算</a:t>
            </a:r>
          </a:p>
        </p:txBody>
      </p:sp>
      <p:sp>
        <p:nvSpPr>
          <p:cNvPr id="13334" name="Text Box 50">
            <a:extLst>
              <a:ext uri="{FF2B5EF4-FFF2-40B4-BE49-F238E27FC236}">
                <a16:creationId xmlns:a16="http://schemas.microsoft.com/office/drawing/2014/main" id="{14A18362-C9CC-440F-8229-B7DD309DC0DC}"/>
              </a:ext>
            </a:extLst>
          </p:cNvPr>
          <p:cNvSpPr txBox="1">
            <a:spLocks noChangeArrowheads="1"/>
          </p:cNvSpPr>
          <p:nvPr/>
        </p:nvSpPr>
        <p:spPr bwMode="auto">
          <a:xfrm>
            <a:off x="2411413" y="4113213"/>
            <a:ext cx="1622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展開してみると</a:t>
            </a:r>
          </a:p>
        </p:txBody>
      </p:sp>
      <p:sp>
        <p:nvSpPr>
          <p:cNvPr id="13335" name="AutoShape 51">
            <a:extLst>
              <a:ext uri="{FF2B5EF4-FFF2-40B4-BE49-F238E27FC236}">
                <a16:creationId xmlns:a16="http://schemas.microsoft.com/office/drawing/2014/main" id="{762CE29E-AFC9-479F-9DC8-DCD0AF9C9CF5}"/>
              </a:ext>
            </a:extLst>
          </p:cNvPr>
          <p:cNvSpPr>
            <a:spLocks noChangeArrowheads="1"/>
          </p:cNvSpPr>
          <p:nvPr/>
        </p:nvSpPr>
        <p:spPr bwMode="auto">
          <a:xfrm>
            <a:off x="4498975" y="5805488"/>
            <a:ext cx="3960813" cy="1016000"/>
          </a:xfrm>
          <a:prstGeom prst="wedgeRoundRectCallout">
            <a:avLst>
              <a:gd name="adj1" fmla="val -65509"/>
              <a:gd name="adj2" fmla="val -29532"/>
              <a:gd name="adj3" fmla="val 16667"/>
            </a:avLst>
          </a:prstGeom>
          <a:solidFill>
            <a:srgbClr val="FFFF99"/>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a:t>それぞれは２点</a:t>
            </a:r>
            <a:r>
              <a:rPr lang="en-US" altLang="ja-JP" sz="1800"/>
              <a:t>FFT</a:t>
            </a:r>
            <a:r>
              <a:rPr lang="ja-JP" altLang="en-US" sz="1800"/>
              <a:t>の結果</a:t>
            </a:r>
          </a:p>
          <a:p>
            <a:pPr algn="ctr" eaLnBrk="1" hangingPunct="1">
              <a:spcBef>
                <a:spcPct val="0"/>
              </a:spcBef>
              <a:buClrTx/>
              <a:buSzTx/>
              <a:buFontTx/>
              <a:buNone/>
            </a:pPr>
            <a:r>
              <a:rPr lang="ja-JP" altLang="en-US" sz="1800"/>
              <a:t>すなわち４点</a:t>
            </a:r>
            <a:r>
              <a:rPr lang="en-US" altLang="ja-JP" sz="1800"/>
              <a:t>FFT</a:t>
            </a:r>
            <a:r>
              <a:rPr lang="ja-JP" altLang="en-US" sz="1800"/>
              <a:t>は２点</a:t>
            </a:r>
            <a:r>
              <a:rPr lang="en-US" altLang="ja-JP" sz="1800"/>
              <a:t>FFT</a:t>
            </a:r>
            <a:r>
              <a:rPr lang="ja-JP" altLang="en-US" sz="1800"/>
              <a:t>の結果から得られている</a:t>
            </a:r>
          </a:p>
        </p:txBody>
      </p:sp>
      <p:graphicFrame>
        <p:nvGraphicFramePr>
          <p:cNvPr id="13336" name="Object 31">
            <a:extLst>
              <a:ext uri="{FF2B5EF4-FFF2-40B4-BE49-F238E27FC236}">
                <a16:creationId xmlns:a16="http://schemas.microsoft.com/office/drawing/2014/main" id="{23FBA0F1-6B58-42BA-8D73-6B9929E58AD2}"/>
              </a:ext>
            </a:extLst>
          </p:cNvPr>
          <p:cNvGraphicFramePr>
            <a:graphicFrameLocks noChangeAspect="1"/>
          </p:cNvGraphicFramePr>
          <p:nvPr/>
        </p:nvGraphicFramePr>
        <p:xfrm>
          <a:off x="1295400" y="4687888"/>
          <a:ext cx="2636838" cy="1512887"/>
        </p:xfrm>
        <a:graphic>
          <a:graphicData uri="http://schemas.openxmlformats.org/presentationml/2006/ole">
            <mc:AlternateContent xmlns:mc="http://schemas.openxmlformats.org/markup-compatibility/2006">
              <mc:Choice xmlns:v="urn:schemas-microsoft-com:vml" Requires="v">
                <p:oleObj spid="_x0000_s13340" name="数式" r:id="rId5" imgW="1727200" imgH="990600" progId="Equation.3">
                  <p:embed/>
                </p:oleObj>
              </mc:Choice>
              <mc:Fallback>
                <p:oleObj name="数式" r:id="rId5" imgW="1727200" imgH="99060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687888"/>
                        <a:ext cx="2636838"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7" name="Text Box 56">
            <a:extLst>
              <a:ext uri="{FF2B5EF4-FFF2-40B4-BE49-F238E27FC236}">
                <a16:creationId xmlns:a16="http://schemas.microsoft.com/office/drawing/2014/main" id="{5659F306-EE8A-46DB-A6D8-D35A5E229D25}"/>
              </a:ext>
            </a:extLst>
          </p:cNvPr>
          <p:cNvSpPr txBox="1">
            <a:spLocks noChangeArrowheads="1"/>
          </p:cNvSpPr>
          <p:nvPr/>
        </p:nvSpPr>
        <p:spPr bwMode="auto">
          <a:xfrm>
            <a:off x="0" y="5049838"/>
            <a:ext cx="11350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200" b="1">
                <a:solidFill>
                  <a:schemeClr val="folHlink"/>
                </a:solidFill>
              </a:rPr>
              <a:t>前のバタフライ演算の結果を</a:t>
            </a:r>
          </a:p>
          <a:p>
            <a:pPr eaLnBrk="1" hangingPunct="1">
              <a:spcBef>
                <a:spcPct val="0"/>
              </a:spcBef>
              <a:buClrTx/>
              <a:buSzTx/>
              <a:buFontTx/>
              <a:buNone/>
            </a:pPr>
            <a:r>
              <a:rPr lang="ja-JP" altLang="en-US" sz="1200" b="1">
                <a:solidFill>
                  <a:schemeClr val="folHlink"/>
                </a:solidFill>
              </a:rPr>
              <a:t>入力とした</a:t>
            </a:r>
          </a:p>
          <a:p>
            <a:pPr eaLnBrk="1" hangingPunct="1">
              <a:spcBef>
                <a:spcPct val="0"/>
              </a:spcBef>
              <a:buClrTx/>
              <a:buSzTx/>
              <a:buFontTx/>
              <a:buNone/>
            </a:pPr>
            <a:r>
              <a:rPr lang="ja-JP" altLang="en-US" sz="1200" b="1">
                <a:solidFill>
                  <a:schemeClr val="folHlink"/>
                </a:solidFill>
              </a:rPr>
              <a:t>バタフライ演算</a:t>
            </a:r>
          </a:p>
        </p:txBody>
      </p:sp>
      <p:sp>
        <p:nvSpPr>
          <p:cNvPr id="13338" name="AutoShape 57">
            <a:extLst>
              <a:ext uri="{FF2B5EF4-FFF2-40B4-BE49-F238E27FC236}">
                <a16:creationId xmlns:a16="http://schemas.microsoft.com/office/drawing/2014/main" id="{B7393461-0EA3-440D-945B-DBFE8C4E37FF}"/>
              </a:ext>
            </a:extLst>
          </p:cNvPr>
          <p:cNvSpPr>
            <a:spLocks noChangeArrowheads="1"/>
          </p:cNvSpPr>
          <p:nvPr/>
        </p:nvSpPr>
        <p:spPr bwMode="auto">
          <a:xfrm flipH="1">
            <a:off x="431800" y="6129338"/>
            <a:ext cx="863600" cy="4318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9525">
            <a:solidFill>
              <a:schemeClr val="tx1"/>
            </a:solidFill>
            <a:miter lim="800000"/>
            <a:headEnd/>
            <a:tailEnd/>
          </a:ln>
        </p:spPr>
        <p:txBody>
          <a:bodyPr wrap="none" anchor="ctr"/>
          <a:lstStyle/>
          <a:p>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101">
            <a:extLst>
              <a:ext uri="{FF2B5EF4-FFF2-40B4-BE49-F238E27FC236}">
                <a16:creationId xmlns:a16="http://schemas.microsoft.com/office/drawing/2014/main" id="{1EE3FAB1-D574-4CCC-BAE7-2A079E29F8CE}"/>
              </a:ext>
            </a:extLst>
          </p:cNvPr>
          <p:cNvSpPr>
            <a:spLocks noChangeShapeType="1"/>
          </p:cNvSpPr>
          <p:nvPr/>
        </p:nvSpPr>
        <p:spPr bwMode="auto">
          <a:xfrm>
            <a:off x="4500563" y="1881188"/>
            <a:ext cx="0" cy="44640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4339" name="Rectangle 92">
            <a:extLst>
              <a:ext uri="{FF2B5EF4-FFF2-40B4-BE49-F238E27FC236}">
                <a16:creationId xmlns:a16="http://schemas.microsoft.com/office/drawing/2014/main" id="{39A97815-D27D-47D1-8696-CDF11709B047}"/>
              </a:ext>
            </a:extLst>
          </p:cNvPr>
          <p:cNvSpPr>
            <a:spLocks noChangeArrowheads="1"/>
          </p:cNvSpPr>
          <p:nvPr/>
        </p:nvSpPr>
        <p:spPr bwMode="auto">
          <a:xfrm>
            <a:off x="4535488" y="3752850"/>
            <a:ext cx="4608512" cy="7921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endParaRPr lang="ja-JP" altLang="ja-JP" sz="1800"/>
          </a:p>
        </p:txBody>
      </p:sp>
      <p:sp>
        <p:nvSpPr>
          <p:cNvPr id="14340" name="Oval 99">
            <a:extLst>
              <a:ext uri="{FF2B5EF4-FFF2-40B4-BE49-F238E27FC236}">
                <a16:creationId xmlns:a16="http://schemas.microsoft.com/office/drawing/2014/main" id="{143B5E97-4DE9-49C9-931F-DB04B0A22966}"/>
              </a:ext>
            </a:extLst>
          </p:cNvPr>
          <p:cNvSpPr>
            <a:spLocks noChangeArrowheads="1"/>
          </p:cNvSpPr>
          <p:nvPr/>
        </p:nvSpPr>
        <p:spPr bwMode="auto">
          <a:xfrm>
            <a:off x="6624638" y="3897313"/>
            <a:ext cx="2519362" cy="468312"/>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4341" name="Rectangle 95">
            <a:extLst>
              <a:ext uri="{FF2B5EF4-FFF2-40B4-BE49-F238E27FC236}">
                <a16:creationId xmlns:a16="http://schemas.microsoft.com/office/drawing/2014/main" id="{7F0C0C58-03B2-4201-8547-9B9D61067050}"/>
              </a:ext>
            </a:extLst>
          </p:cNvPr>
          <p:cNvSpPr>
            <a:spLocks noChangeArrowheads="1"/>
          </p:cNvSpPr>
          <p:nvPr/>
        </p:nvSpPr>
        <p:spPr bwMode="auto">
          <a:xfrm>
            <a:off x="4535488" y="2312988"/>
            <a:ext cx="4608512" cy="7921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endParaRPr lang="ja-JP" altLang="ja-JP" sz="1800"/>
          </a:p>
        </p:txBody>
      </p:sp>
      <p:sp>
        <p:nvSpPr>
          <p:cNvPr id="14342" name="Oval 98">
            <a:extLst>
              <a:ext uri="{FF2B5EF4-FFF2-40B4-BE49-F238E27FC236}">
                <a16:creationId xmlns:a16="http://schemas.microsoft.com/office/drawing/2014/main" id="{6F76AE26-D908-499D-A316-29FF4991F52B}"/>
              </a:ext>
            </a:extLst>
          </p:cNvPr>
          <p:cNvSpPr>
            <a:spLocks noChangeArrowheads="1"/>
          </p:cNvSpPr>
          <p:nvPr/>
        </p:nvSpPr>
        <p:spPr bwMode="auto">
          <a:xfrm>
            <a:off x="6588125" y="2457450"/>
            <a:ext cx="2555875" cy="468313"/>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4343" name="Rectangle 94">
            <a:extLst>
              <a:ext uri="{FF2B5EF4-FFF2-40B4-BE49-F238E27FC236}">
                <a16:creationId xmlns:a16="http://schemas.microsoft.com/office/drawing/2014/main" id="{3AAFF7E7-76CF-47F6-A5F6-61CFEF042DB5}"/>
              </a:ext>
            </a:extLst>
          </p:cNvPr>
          <p:cNvSpPr>
            <a:spLocks noChangeArrowheads="1"/>
          </p:cNvSpPr>
          <p:nvPr/>
        </p:nvSpPr>
        <p:spPr bwMode="auto">
          <a:xfrm>
            <a:off x="4535488" y="3068638"/>
            <a:ext cx="4572000" cy="68421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endParaRPr lang="ja-JP" altLang="ja-JP" sz="1800"/>
          </a:p>
        </p:txBody>
      </p:sp>
      <p:sp>
        <p:nvSpPr>
          <p:cNvPr id="14344" name="Rectangle 93">
            <a:extLst>
              <a:ext uri="{FF2B5EF4-FFF2-40B4-BE49-F238E27FC236}">
                <a16:creationId xmlns:a16="http://schemas.microsoft.com/office/drawing/2014/main" id="{4CE315C5-32B4-4944-8AC4-E9707D9F21FF}"/>
              </a:ext>
            </a:extLst>
          </p:cNvPr>
          <p:cNvSpPr>
            <a:spLocks noChangeArrowheads="1"/>
          </p:cNvSpPr>
          <p:nvPr/>
        </p:nvSpPr>
        <p:spPr bwMode="auto">
          <a:xfrm>
            <a:off x="4572000" y="4508500"/>
            <a:ext cx="4572000" cy="7556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endParaRPr lang="ja-JP" altLang="ja-JP" sz="1800"/>
          </a:p>
        </p:txBody>
      </p:sp>
      <p:sp>
        <p:nvSpPr>
          <p:cNvPr id="14345" name="Rectangle 89">
            <a:extLst>
              <a:ext uri="{FF2B5EF4-FFF2-40B4-BE49-F238E27FC236}">
                <a16:creationId xmlns:a16="http://schemas.microsoft.com/office/drawing/2014/main" id="{367F346A-A170-489F-8EE6-B04DA4A4BFE8}"/>
              </a:ext>
            </a:extLst>
          </p:cNvPr>
          <p:cNvSpPr>
            <a:spLocks noChangeArrowheads="1"/>
          </p:cNvSpPr>
          <p:nvPr/>
        </p:nvSpPr>
        <p:spPr bwMode="auto">
          <a:xfrm>
            <a:off x="611188" y="3824288"/>
            <a:ext cx="3816350" cy="1439862"/>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endParaRPr lang="ja-JP" altLang="ja-JP" sz="1800"/>
          </a:p>
        </p:txBody>
      </p:sp>
      <p:sp>
        <p:nvSpPr>
          <p:cNvPr id="14346" name="Rectangle 85">
            <a:extLst>
              <a:ext uri="{FF2B5EF4-FFF2-40B4-BE49-F238E27FC236}">
                <a16:creationId xmlns:a16="http://schemas.microsoft.com/office/drawing/2014/main" id="{06CBE8E0-F115-4AE8-9E50-6B3411418EE1}"/>
              </a:ext>
            </a:extLst>
          </p:cNvPr>
          <p:cNvSpPr>
            <a:spLocks noChangeArrowheads="1"/>
          </p:cNvSpPr>
          <p:nvPr/>
        </p:nvSpPr>
        <p:spPr bwMode="auto">
          <a:xfrm>
            <a:off x="611188" y="2312988"/>
            <a:ext cx="3816350" cy="14398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endParaRPr lang="ja-JP" altLang="ja-JP" sz="1800"/>
          </a:p>
        </p:txBody>
      </p:sp>
      <p:sp>
        <p:nvSpPr>
          <p:cNvPr id="14347" name="Oval 62">
            <a:extLst>
              <a:ext uri="{FF2B5EF4-FFF2-40B4-BE49-F238E27FC236}">
                <a16:creationId xmlns:a16="http://schemas.microsoft.com/office/drawing/2014/main" id="{67443286-7117-40DA-803B-506FA9C6D1F3}"/>
              </a:ext>
            </a:extLst>
          </p:cNvPr>
          <p:cNvSpPr>
            <a:spLocks noChangeArrowheads="1"/>
          </p:cNvSpPr>
          <p:nvPr/>
        </p:nvSpPr>
        <p:spPr bwMode="auto">
          <a:xfrm>
            <a:off x="3455988" y="2457450"/>
            <a:ext cx="971550" cy="468313"/>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4348" name="Oval 63">
            <a:extLst>
              <a:ext uri="{FF2B5EF4-FFF2-40B4-BE49-F238E27FC236}">
                <a16:creationId xmlns:a16="http://schemas.microsoft.com/office/drawing/2014/main" id="{62F345B8-609A-4B92-8318-79162AE1E525}"/>
              </a:ext>
            </a:extLst>
          </p:cNvPr>
          <p:cNvSpPr>
            <a:spLocks noChangeArrowheads="1"/>
          </p:cNvSpPr>
          <p:nvPr/>
        </p:nvSpPr>
        <p:spPr bwMode="auto">
          <a:xfrm>
            <a:off x="3455988" y="3897313"/>
            <a:ext cx="971550" cy="468312"/>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4349" name="Oval 60">
            <a:extLst>
              <a:ext uri="{FF2B5EF4-FFF2-40B4-BE49-F238E27FC236}">
                <a16:creationId xmlns:a16="http://schemas.microsoft.com/office/drawing/2014/main" id="{CB469632-0ECD-48B9-9DCB-7E3D9828658D}"/>
              </a:ext>
            </a:extLst>
          </p:cNvPr>
          <p:cNvSpPr>
            <a:spLocks noChangeArrowheads="1"/>
          </p:cNvSpPr>
          <p:nvPr/>
        </p:nvSpPr>
        <p:spPr bwMode="auto">
          <a:xfrm>
            <a:off x="719138" y="2492375"/>
            <a:ext cx="539750" cy="115252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4350" name="Rectangle 8">
            <a:extLst>
              <a:ext uri="{FF2B5EF4-FFF2-40B4-BE49-F238E27FC236}">
                <a16:creationId xmlns:a16="http://schemas.microsoft.com/office/drawing/2014/main" id="{3310C0BA-0CAF-4861-A177-D88043946523}"/>
              </a:ext>
            </a:extLst>
          </p:cNvPr>
          <p:cNvSpPr>
            <a:spLocks noGrp="1" noChangeArrowheads="1"/>
          </p:cNvSpPr>
          <p:nvPr>
            <p:ph type="title" sz="quarter"/>
          </p:nvPr>
        </p:nvSpPr>
        <p:spPr>
          <a:xfrm>
            <a:off x="1139825" y="215900"/>
            <a:ext cx="7793038" cy="1462088"/>
          </a:xfrm>
        </p:spPr>
        <p:txBody>
          <a:bodyPr/>
          <a:lstStyle/>
          <a:p>
            <a:pPr eaLnBrk="1" hangingPunct="1"/>
            <a:r>
              <a:rPr lang="en-US" altLang="ja-JP"/>
              <a:t>N=4</a:t>
            </a:r>
            <a:r>
              <a:rPr lang="ja-JP" altLang="en-US"/>
              <a:t>をバタフライ演算で表現</a:t>
            </a:r>
          </a:p>
        </p:txBody>
      </p:sp>
      <p:graphicFrame>
        <p:nvGraphicFramePr>
          <p:cNvPr id="14351" name="Object 9">
            <a:extLst>
              <a:ext uri="{FF2B5EF4-FFF2-40B4-BE49-F238E27FC236}">
                <a16:creationId xmlns:a16="http://schemas.microsoft.com/office/drawing/2014/main" id="{03E296EE-40FA-4119-9AEC-64C85A517C2C}"/>
              </a:ext>
            </a:extLst>
          </p:cNvPr>
          <p:cNvGraphicFramePr>
            <a:graphicFrameLocks noChangeAspect="1"/>
          </p:cNvGraphicFramePr>
          <p:nvPr/>
        </p:nvGraphicFramePr>
        <p:xfrm>
          <a:off x="3457575" y="2466975"/>
          <a:ext cx="969963" cy="368300"/>
        </p:xfrm>
        <a:graphic>
          <a:graphicData uri="http://schemas.openxmlformats.org/presentationml/2006/ole">
            <mc:AlternateContent xmlns:mc="http://schemas.openxmlformats.org/markup-compatibility/2006">
              <mc:Choice xmlns:v="urn:schemas-microsoft-com:vml" Requires="v">
                <p:oleObj spid="_x0000_s14404" name="数式" r:id="rId3" imgW="634725" imgH="241195" progId="Equation.3">
                  <p:embed/>
                </p:oleObj>
              </mc:Choice>
              <mc:Fallback>
                <p:oleObj name="数式" r:id="rId3" imgW="634725" imgH="241195"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575" y="2466975"/>
                        <a:ext cx="96996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2" name="Line 10">
            <a:extLst>
              <a:ext uri="{FF2B5EF4-FFF2-40B4-BE49-F238E27FC236}">
                <a16:creationId xmlns:a16="http://schemas.microsoft.com/office/drawing/2014/main" id="{A6432032-0B54-4540-BD04-D4FF8488F584}"/>
              </a:ext>
            </a:extLst>
          </p:cNvPr>
          <p:cNvSpPr>
            <a:spLocks noChangeShapeType="1"/>
          </p:cNvSpPr>
          <p:nvPr/>
        </p:nvSpPr>
        <p:spPr bwMode="auto">
          <a:xfrm>
            <a:off x="1262063" y="2676525"/>
            <a:ext cx="21590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53" name="Line 11">
            <a:extLst>
              <a:ext uri="{FF2B5EF4-FFF2-40B4-BE49-F238E27FC236}">
                <a16:creationId xmlns:a16="http://schemas.microsoft.com/office/drawing/2014/main" id="{18BE9A97-17BE-4D9A-BB14-71DD02D52928}"/>
              </a:ext>
            </a:extLst>
          </p:cNvPr>
          <p:cNvSpPr>
            <a:spLocks noChangeShapeType="1"/>
          </p:cNvSpPr>
          <p:nvPr/>
        </p:nvSpPr>
        <p:spPr bwMode="auto">
          <a:xfrm>
            <a:off x="1262063" y="3405188"/>
            <a:ext cx="2159000" cy="4762"/>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54" name="Line 12">
            <a:extLst>
              <a:ext uri="{FF2B5EF4-FFF2-40B4-BE49-F238E27FC236}">
                <a16:creationId xmlns:a16="http://schemas.microsoft.com/office/drawing/2014/main" id="{7598F368-1ADF-46C8-9EF7-E88823F46761}"/>
              </a:ext>
            </a:extLst>
          </p:cNvPr>
          <p:cNvSpPr>
            <a:spLocks noChangeShapeType="1"/>
          </p:cNvSpPr>
          <p:nvPr/>
        </p:nvSpPr>
        <p:spPr bwMode="auto">
          <a:xfrm flipV="1">
            <a:off x="1946275" y="2647950"/>
            <a:ext cx="755650" cy="75565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55" name="Line 13">
            <a:extLst>
              <a:ext uri="{FF2B5EF4-FFF2-40B4-BE49-F238E27FC236}">
                <a16:creationId xmlns:a16="http://schemas.microsoft.com/office/drawing/2014/main" id="{6CBCE5AF-9261-4350-947C-87F06E003512}"/>
              </a:ext>
            </a:extLst>
          </p:cNvPr>
          <p:cNvSpPr>
            <a:spLocks noChangeShapeType="1"/>
          </p:cNvSpPr>
          <p:nvPr/>
        </p:nvSpPr>
        <p:spPr bwMode="auto">
          <a:xfrm>
            <a:off x="1946275" y="2682875"/>
            <a:ext cx="755650" cy="75565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4356" name="Object 14">
            <a:extLst>
              <a:ext uri="{FF2B5EF4-FFF2-40B4-BE49-F238E27FC236}">
                <a16:creationId xmlns:a16="http://schemas.microsoft.com/office/drawing/2014/main" id="{C589F881-71AF-4640-9402-C3F0CDA695B1}"/>
              </a:ext>
            </a:extLst>
          </p:cNvPr>
          <p:cNvGraphicFramePr>
            <a:graphicFrameLocks noChangeAspect="1"/>
          </p:cNvGraphicFramePr>
          <p:nvPr/>
        </p:nvGraphicFramePr>
        <p:xfrm>
          <a:off x="876300" y="2495550"/>
          <a:ext cx="252413" cy="349250"/>
        </p:xfrm>
        <a:graphic>
          <a:graphicData uri="http://schemas.openxmlformats.org/presentationml/2006/ole">
            <mc:AlternateContent xmlns:mc="http://schemas.openxmlformats.org/markup-compatibility/2006">
              <mc:Choice xmlns:v="urn:schemas-microsoft-com:vml" Requires="v">
                <p:oleObj spid="_x0000_s14405" name="数式" r:id="rId5" imgW="165028" imgH="228501" progId="Equation.3">
                  <p:embed/>
                </p:oleObj>
              </mc:Choice>
              <mc:Fallback>
                <p:oleObj name="数式" r:id="rId5" imgW="165028" imgH="228501"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300" y="2495550"/>
                        <a:ext cx="2524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7" name="Object 15">
            <a:extLst>
              <a:ext uri="{FF2B5EF4-FFF2-40B4-BE49-F238E27FC236}">
                <a16:creationId xmlns:a16="http://schemas.microsoft.com/office/drawing/2014/main" id="{C925E06C-7765-4240-BFFC-631078B28270}"/>
              </a:ext>
            </a:extLst>
          </p:cNvPr>
          <p:cNvGraphicFramePr>
            <a:graphicFrameLocks noChangeAspect="1"/>
          </p:cNvGraphicFramePr>
          <p:nvPr/>
        </p:nvGraphicFramePr>
        <p:xfrm>
          <a:off x="866775" y="3243263"/>
          <a:ext cx="252413" cy="330200"/>
        </p:xfrm>
        <a:graphic>
          <a:graphicData uri="http://schemas.openxmlformats.org/presentationml/2006/ole">
            <mc:AlternateContent xmlns:mc="http://schemas.openxmlformats.org/markup-compatibility/2006">
              <mc:Choice xmlns:v="urn:schemas-microsoft-com:vml" Requires="v">
                <p:oleObj spid="_x0000_s14406" name="数式" r:id="rId7" imgW="164885" imgH="215619" progId="Equation.3">
                  <p:embed/>
                </p:oleObj>
              </mc:Choice>
              <mc:Fallback>
                <p:oleObj name="数式" r:id="rId7" imgW="164885" imgH="215619"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775" y="3243263"/>
                        <a:ext cx="2524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8" name="Object 16">
            <a:extLst>
              <a:ext uri="{FF2B5EF4-FFF2-40B4-BE49-F238E27FC236}">
                <a16:creationId xmlns:a16="http://schemas.microsoft.com/office/drawing/2014/main" id="{F917718B-8D1F-44A6-80DA-FEE16061AC55}"/>
              </a:ext>
            </a:extLst>
          </p:cNvPr>
          <p:cNvGraphicFramePr>
            <a:graphicFrameLocks noChangeAspect="1"/>
          </p:cNvGraphicFramePr>
          <p:nvPr/>
        </p:nvGraphicFramePr>
        <p:xfrm>
          <a:off x="1416050" y="3368675"/>
          <a:ext cx="366713" cy="347663"/>
        </p:xfrm>
        <a:graphic>
          <a:graphicData uri="http://schemas.openxmlformats.org/presentationml/2006/ole">
            <mc:AlternateContent xmlns:mc="http://schemas.openxmlformats.org/markup-compatibility/2006">
              <mc:Choice xmlns:v="urn:schemas-microsoft-com:vml" Requires="v">
                <p:oleObj spid="_x0000_s14407" name="数式" r:id="rId9" imgW="241300" imgH="228600" progId="Equation.3">
                  <p:embed/>
                </p:oleObj>
              </mc:Choice>
              <mc:Fallback>
                <p:oleObj name="数式" r:id="rId9" imgW="241300" imgH="2286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6050" y="3368675"/>
                        <a:ext cx="366713"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9" name="Object 17">
            <a:extLst>
              <a:ext uri="{FF2B5EF4-FFF2-40B4-BE49-F238E27FC236}">
                <a16:creationId xmlns:a16="http://schemas.microsoft.com/office/drawing/2014/main" id="{FD0B552A-D381-4D00-BCCF-AA234B3C0ABB}"/>
              </a:ext>
            </a:extLst>
          </p:cNvPr>
          <p:cNvGraphicFramePr>
            <a:graphicFrameLocks noChangeAspect="1"/>
          </p:cNvGraphicFramePr>
          <p:nvPr/>
        </p:nvGraphicFramePr>
        <p:xfrm>
          <a:off x="2162175" y="3403600"/>
          <a:ext cx="309563" cy="250825"/>
        </p:xfrm>
        <a:graphic>
          <a:graphicData uri="http://schemas.openxmlformats.org/presentationml/2006/ole">
            <mc:AlternateContent xmlns:mc="http://schemas.openxmlformats.org/markup-compatibility/2006">
              <mc:Choice xmlns:v="urn:schemas-microsoft-com:vml" Requires="v">
                <p:oleObj spid="_x0000_s14408" name="数式" r:id="rId11" imgW="203024" imgH="164957" progId="Equation.3">
                  <p:embed/>
                </p:oleObj>
              </mc:Choice>
              <mc:Fallback>
                <p:oleObj name="数式" r:id="rId11" imgW="203024" imgH="164957"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2175" y="3403600"/>
                        <a:ext cx="309563"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0" name="Object 28">
            <a:extLst>
              <a:ext uri="{FF2B5EF4-FFF2-40B4-BE49-F238E27FC236}">
                <a16:creationId xmlns:a16="http://schemas.microsoft.com/office/drawing/2014/main" id="{5DD2652D-DF27-4EEC-A780-C8D5A7FADEA5}"/>
              </a:ext>
            </a:extLst>
          </p:cNvPr>
          <p:cNvGraphicFramePr>
            <a:graphicFrameLocks noChangeAspect="1"/>
          </p:cNvGraphicFramePr>
          <p:nvPr/>
        </p:nvGraphicFramePr>
        <p:xfrm>
          <a:off x="3457575" y="3222625"/>
          <a:ext cx="968375" cy="368300"/>
        </p:xfrm>
        <a:graphic>
          <a:graphicData uri="http://schemas.openxmlformats.org/presentationml/2006/ole">
            <mc:AlternateContent xmlns:mc="http://schemas.openxmlformats.org/markup-compatibility/2006">
              <mc:Choice xmlns:v="urn:schemas-microsoft-com:vml" Requires="v">
                <p:oleObj spid="_x0000_s14409" name="数式" r:id="rId13" imgW="634725" imgH="241195" progId="Equation.3">
                  <p:embed/>
                </p:oleObj>
              </mc:Choice>
              <mc:Fallback>
                <p:oleObj name="数式" r:id="rId13" imgW="634725" imgH="241195"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7575" y="3222625"/>
                        <a:ext cx="9683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1" name="Object 32">
            <a:extLst>
              <a:ext uri="{FF2B5EF4-FFF2-40B4-BE49-F238E27FC236}">
                <a16:creationId xmlns:a16="http://schemas.microsoft.com/office/drawing/2014/main" id="{BB19955B-5AEC-415F-B7A2-98597B74D157}"/>
              </a:ext>
            </a:extLst>
          </p:cNvPr>
          <p:cNvGraphicFramePr>
            <a:graphicFrameLocks noChangeAspect="1"/>
          </p:cNvGraphicFramePr>
          <p:nvPr/>
        </p:nvGraphicFramePr>
        <p:xfrm>
          <a:off x="3476625" y="3908425"/>
          <a:ext cx="931863" cy="368300"/>
        </p:xfrm>
        <a:graphic>
          <a:graphicData uri="http://schemas.openxmlformats.org/presentationml/2006/ole">
            <mc:AlternateContent xmlns:mc="http://schemas.openxmlformats.org/markup-compatibility/2006">
              <mc:Choice xmlns:v="urn:schemas-microsoft-com:vml" Requires="v">
                <p:oleObj spid="_x0000_s14410" name="数式" r:id="rId15" imgW="609336" imgH="241195" progId="Equation.3">
                  <p:embed/>
                </p:oleObj>
              </mc:Choice>
              <mc:Fallback>
                <p:oleObj name="数式" r:id="rId15" imgW="609336" imgH="241195"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76625" y="3908425"/>
                        <a:ext cx="93186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2" name="Line 33">
            <a:extLst>
              <a:ext uri="{FF2B5EF4-FFF2-40B4-BE49-F238E27FC236}">
                <a16:creationId xmlns:a16="http://schemas.microsoft.com/office/drawing/2014/main" id="{3F9C975F-2E27-43E3-8A5A-6D9C3077276D}"/>
              </a:ext>
            </a:extLst>
          </p:cNvPr>
          <p:cNvSpPr>
            <a:spLocks noChangeShapeType="1"/>
          </p:cNvSpPr>
          <p:nvPr/>
        </p:nvSpPr>
        <p:spPr bwMode="auto">
          <a:xfrm>
            <a:off x="1262063" y="4117975"/>
            <a:ext cx="2159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63" name="Line 34">
            <a:extLst>
              <a:ext uri="{FF2B5EF4-FFF2-40B4-BE49-F238E27FC236}">
                <a16:creationId xmlns:a16="http://schemas.microsoft.com/office/drawing/2014/main" id="{0BA94A47-9A6B-4798-9CFB-D9C34EA3C562}"/>
              </a:ext>
            </a:extLst>
          </p:cNvPr>
          <p:cNvSpPr>
            <a:spLocks noChangeShapeType="1"/>
          </p:cNvSpPr>
          <p:nvPr/>
        </p:nvSpPr>
        <p:spPr bwMode="auto">
          <a:xfrm>
            <a:off x="1262063" y="4846638"/>
            <a:ext cx="2159000"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64" name="Line 35">
            <a:extLst>
              <a:ext uri="{FF2B5EF4-FFF2-40B4-BE49-F238E27FC236}">
                <a16:creationId xmlns:a16="http://schemas.microsoft.com/office/drawing/2014/main" id="{4CE0D2AC-024C-495E-9BBE-42C885A42760}"/>
              </a:ext>
            </a:extLst>
          </p:cNvPr>
          <p:cNvSpPr>
            <a:spLocks noChangeShapeType="1"/>
          </p:cNvSpPr>
          <p:nvPr/>
        </p:nvSpPr>
        <p:spPr bwMode="auto">
          <a:xfrm flipV="1">
            <a:off x="1946275" y="4089400"/>
            <a:ext cx="755650" cy="7556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65" name="Line 36">
            <a:extLst>
              <a:ext uri="{FF2B5EF4-FFF2-40B4-BE49-F238E27FC236}">
                <a16:creationId xmlns:a16="http://schemas.microsoft.com/office/drawing/2014/main" id="{369602EC-9B28-4C94-9F68-AF9BECAD9FCD}"/>
              </a:ext>
            </a:extLst>
          </p:cNvPr>
          <p:cNvSpPr>
            <a:spLocks noChangeShapeType="1"/>
          </p:cNvSpPr>
          <p:nvPr/>
        </p:nvSpPr>
        <p:spPr bwMode="auto">
          <a:xfrm>
            <a:off x="1946275" y="4124325"/>
            <a:ext cx="755650" cy="7556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4366" name="Object 37">
            <a:extLst>
              <a:ext uri="{FF2B5EF4-FFF2-40B4-BE49-F238E27FC236}">
                <a16:creationId xmlns:a16="http://schemas.microsoft.com/office/drawing/2014/main" id="{C02DC55C-3461-4273-AE05-33934AEBC57B}"/>
              </a:ext>
            </a:extLst>
          </p:cNvPr>
          <p:cNvGraphicFramePr>
            <a:graphicFrameLocks noChangeAspect="1"/>
          </p:cNvGraphicFramePr>
          <p:nvPr/>
        </p:nvGraphicFramePr>
        <p:xfrm>
          <a:off x="885825" y="3946525"/>
          <a:ext cx="233363" cy="328613"/>
        </p:xfrm>
        <a:graphic>
          <a:graphicData uri="http://schemas.openxmlformats.org/presentationml/2006/ole">
            <mc:AlternateContent xmlns:mc="http://schemas.openxmlformats.org/markup-compatibility/2006">
              <mc:Choice xmlns:v="urn:schemas-microsoft-com:vml" Requires="v">
                <p:oleObj spid="_x0000_s14411" name="数式" r:id="rId17" imgW="152268" imgH="215713" progId="Equation.3">
                  <p:embed/>
                </p:oleObj>
              </mc:Choice>
              <mc:Fallback>
                <p:oleObj name="数式" r:id="rId17" imgW="152268" imgH="215713"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5825" y="3946525"/>
                        <a:ext cx="233363"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7" name="Object 38">
            <a:extLst>
              <a:ext uri="{FF2B5EF4-FFF2-40B4-BE49-F238E27FC236}">
                <a16:creationId xmlns:a16="http://schemas.microsoft.com/office/drawing/2014/main" id="{477B6C59-1D93-4BC2-85E1-D39A6E5119E3}"/>
              </a:ext>
            </a:extLst>
          </p:cNvPr>
          <p:cNvGraphicFramePr>
            <a:graphicFrameLocks noChangeAspect="1"/>
          </p:cNvGraphicFramePr>
          <p:nvPr/>
        </p:nvGraphicFramePr>
        <p:xfrm>
          <a:off x="866775" y="4675188"/>
          <a:ext cx="252413" cy="349250"/>
        </p:xfrm>
        <a:graphic>
          <a:graphicData uri="http://schemas.openxmlformats.org/presentationml/2006/ole">
            <mc:AlternateContent xmlns:mc="http://schemas.openxmlformats.org/markup-compatibility/2006">
              <mc:Choice xmlns:v="urn:schemas-microsoft-com:vml" Requires="v">
                <p:oleObj spid="_x0000_s14412" name="数式" r:id="rId19" imgW="165028" imgH="228501" progId="Equation.3">
                  <p:embed/>
                </p:oleObj>
              </mc:Choice>
              <mc:Fallback>
                <p:oleObj name="数式" r:id="rId19" imgW="165028" imgH="228501" progId="Equation.3">
                  <p:embed/>
                  <p:pic>
                    <p:nvPicPr>
                      <p:cNvPr id="0"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6775" y="4675188"/>
                        <a:ext cx="2524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8" name="Object 39">
            <a:extLst>
              <a:ext uri="{FF2B5EF4-FFF2-40B4-BE49-F238E27FC236}">
                <a16:creationId xmlns:a16="http://schemas.microsoft.com/office/drawing/2014/main" id="{D31D5937-F690-403D-B69D-387BC531687C}"/>
              </a:ext>
            </a:extLst>
          </p:cNvPr>
          <p:cNvGraphicFramePr>
            <a:graphicFrameLocks noChangeAspect="1"/>
          </p:cNvGraphicFramePr>
          <p:nvPr/>
        </p:nvGraphicFramePr>
        <p:xfrm>
          <a:off x="1416050" y="4810125"/>
          <a:ext cx="366713" cy="347663"/>
        </p:xfrm>
        <a:graphic>
          <a:graphicData uri="http://schemas.openxmlformats.org/presentationml/2006/ole">
            <mc:AlternateContent xmlns:mc="http://schemas.openxmlformats.org/markup-compatibility/2006">
              <mc:Choice xmlns:v="urn:schemas-microsoft-com:vml" Requires="v">
                <p:oleObj spid="_x0000_s14413" name="数式" r:id="rId21" imgW="241300" imgH="228600" progId="Equation.3">
                  <p:embed/>
                </p:oleObj>
              </mc:Choice>
              <mc:Fallback>
                <p:oleObj name="数式" r:id="rId21" imgW="241300" imgH="228600" progId="Equation.3">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16050" y="4810125"/>
                        <a:ext cx="366713"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9" name="Object 40">
            <a:extLst>
              <a:ext uri="{FF2B5EF4-FFF2-40B4-BE49-F238E27FC236}">
                <a16:creationId xmlns:a16="http://schemas.microsoft.com/office/drawing/2014/main" id="{A10806DF-242E-4151-A279-50C687E3FD23}"/>
              </a:ext>
            </a:extLst>
          </p:cNvPr>
          <p:cNvGraphicFramePr>
            <a:graphicFrameLocks noChangeAspect="1"/>
          </p:cNvGraphicFramePr>
          <p:nvPr/>
        </p:nvGraphicFramePr>
        <p:xfrm>
          <a:off x="2162175" y="4845050"/>
          <a:ext cx="309563" cy="250825"/>
        </p:xfrm>
        <a:graphic>
          <a:graphicData uri="http://schemas.openxmlformats.org/presentationml/2006/ole">
            <mc:AlternateContent xmlns:mc="http://schemas.openxmlformats.org/markup-compatibility/2006">
              <mc:Choice xmlns:v="urn:schemas-microsoft-com:vml" Requires="v">
                <p:oleObj spid="_x0000_s14414" name="数式" r:id="rId23" imgW="203024" imgH="164957" progId="Equation.3">
                  <p:embed/>
                </p:oleObj>
              </mc:Choice>
              <mc:Fallback>
                <p:oleObj name="数式" r:id="rId23" imgW="203024" imgH="164957"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2175" y="4845050"/>
                        <a:ext cx="309563"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70" name="Object 41">
            <a:extLst>
              <a:ext uri="{FF2B5EF4-FFF2-40B4-BE49-F238E27FC236}">
                <a16:creationId xmlns:a16="http://schemas.microsoft.com/office/drawing/2014/main" id="{C5D7B269-977D-4234-A803-A459551591D1}"/>
              </a:ext>
            </a:extLst>
          </p:cNvPr>
          <p:cNvGraphicFramePr>
            <a:graphicFrameLocks noChangeAspect="1"/>
          </p:cNvGraphicFramePr>
          <p:nvPr/>
        </p:nvGraphicFramePr>
        <p:xfrm>
          <a:off x="3476625" y="4664075"/>
          <a:ext cx="930275" cy="368300"/>
        </p:xfrm>
        <a:graphic>
          <a:graphicData uri="http://schemas.openxmlformats.org/presentationml/2006/ole">
            <mc:AlternateContent xmlns:mc="http://schemas.openxmlformats.org/markup-compatibility/2006">
              <mc:Choice xmlns:v="urn:schemas-microsoft-com:vml" Requires="v">
                <p:oleObj spid="_x0000_s14415" name="数式" r:id="rId24" imgW="609336" imgH="241195" progId="Equation.3">
                  <p:embed/>
                </p:oleObj>
              </mc:Choice>
              <mc:Fallback>
                <p:oleObj name="数式" r:id="rId24" imgW="609336" imgH="241195" progId="Equation.3">
                  <p:embed/>
                  <p:pic>
                    <p:nvPicPr>
                      <p:cNvPr id="0" name="Object 4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6625" y="4664075"/>
                        <a:ext cx="9302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2" name="AutoShape 42">
            <a:extLst>
              <a:ext uri="{FF2B5EF4-FFF2-40B4-BE49-F238E27FC236}">
                <a16:creationId xmlns:a16="http://schemas.microsoft.com/office/drawing/2014/main" id="{9577245B-C7B1-42F9-87AE-ED8C2CF36B00}"/>
              </a:ext>
            </a:extLst>
          </p:cNvPr>
          <p:cNvSpPr>
            <a:spLocks noChangeArrowheads="1"/>
          </p:cNvSpPr>
          <p:nvPr/>
        </p:nvSpPr>
        <p:spPr bwMode="auto">
          <a:xfrm>
            <a:off x="71438" y="5734050"/>
            <a:ext cx="468312" cy="755650"/>
          </a:xfrm>
          <a:prstGeom prst="wedgeRoundRectCallout">
            <a:avLst>
              <a:gd name="adj1" fmla="val 31694"/>
              <a:gd name="adj2" fmla="val -114287"/>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ja-JP" altLang="en-US"/>
              <a:t>入力</a:t>
            </a:r>
          </a:p>
        </p:txBody>
      </p:sp>
      <p:sp>
        <p:nvSpPr>
          <p:cNvPr id="122923" name="AutoShape 43">
            <a:extLst>
              <a:ext uri="{FF2B5EF4-FFF2-40B4-BE49-F238E27FC236}">
                <a16:creationId xmlns:a16="http://schemas.microsoft.com/office/drawing/2014/main" id="{E0634506-204C-42D1-A46E-B217F66BC57E}"/>
              </a:ext>
            </a:extLst>
          </p:cNvPr>
          <p:cNvSpPr>
            <a:spLocks noChangeArrowheads="1"/>
          </p:cNvSpPr>
          <p:nvPr/>
        </p:nvSpPr>
        <p:spPr bwMode="auto">
          <a:xfrm>
            <a:off x="3492500" y="5597525"/>
            <a:ext cx="431800" cy="1260475"/>
          </a:xfrm>
          <a:prstGeom prst="wedgeRoundRectCallout">
            <a:avLst>
              <a:gd name="adj1" fmla="val 30884"/>
              <a:gd name="adj2" fmla="val -90806"/>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ja-JP" altLang="en-US" dirty="0"/>
              <a:t>中間結果</a:t>
            </a:r>
          </a:p>
        </p:txBody>
      </p:sp>
      <p:graphicFrame>
        <p:nvGraphicFramePr>
          <p:cNvPr id="14373" name="Object 44">
            <a:extLst>
              <a:ext uri="{FF2B5EF4-FFF2-40B4-BE49-F238E27FC236}">
                <a16:creationId xmlns:a16="http://schemas.microsoft.com/office/drawing/2014/main" id="{694368F5-A9A0-4E5F-B7F2-477905AF100E}"/>
              </a:ext>
            </a:extLst>
          </p:cNvPr>
          <p:cNvGraphicFramePr>
            <a:graphicFrameLocks noChangeAspect="1"/>
          </p:cNvGraphicFramePr>
          <p:nvPr/>
        </p:nvGraphicFramePr>
        <p:xfrm>
          <a:off x="6696075" y="2565400"/>
          <a:ext cx="2447925" cy="279400"/>
        </p:xfrm>
        <a:graphic>
          <a:graphicData uri="http://schemas.openxmlformats.org/presentationml/2006/ole">
            <mc:AlternateContent xmlns:mc="http://schemas.openxmlformats.org/markup-compatibility/2006">
              <mc:Choice xmlns:v="urn:schemas-microsoft-com:vml" Requires="v">
                <p:oleObj spid="_x0000_s14416" name="数式" r:id="rId26" imgW="2108200" imgH="241300" progId="Equation.3">
                  <p:embed/>
                </p:oleObj>
              </mc:Choice>
              <mc:Fallback>
                <p:oleObj name="数式" r:id="rId26" imgW="2108200" imgH="241300" progId="Equation.3">
                  <p:embed/>
                  <p:pic>
                    <p:nvPicPr>
                      <p:cNvPr id="0" name="Object 4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96075" y="2565400"/>
                        <a:ext cx="244792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4" name="Line 45">
            <a:extLst>
              <a:ext uri="{FF2B5EF4-FFF2-40B4-BE49-F238E27FC236}">
                <a16:creationId xmlns:a16="http://schemas.microsoft.com/office/drawing/2014/main" id="{4128E2D1-9D82-4217-9F2B-4D0745F3A484}"/>
              </a:ext>
            </a:extLst>
          </p:cNvPr>
          <p:cNvSpPr>
            <a:spLocks noChangeShapeType="1"/>
          </p:cNvSpPr>
          <p:nvPr/>
        </p:nvSpPr>
        <p:spPr bwMode="auto">
          <a:xfrm>
            <a:off x="4538663" y="2708275"/>
            <a:ext cx="21590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75" name="Line 46">
            <a:extLst>
              <a:ext uri="{FF2B5EF4-FFF2-40B4-BE49-F238E27FC236}">
                <a16:creationId xmlns:a16="http://schemas.microsoft.com/office/drawing/2014/main" id="{88DF8B6C-1313-49F6-8D53-994FA7C15649}"/>
              </a:ext>
            </a:extLst>
          </p:cNvPr>
          <p:cNvSpPr>
            <a:spLocks noChangeShapeType="1"/>
          </p:cNvSpPr>
          <p:nvPr/>
        </p:nvSpPr>
        <p:spPr bwMode="auto">
          <a:xfrm>
            <a:off x="4538663" y="3424238"/>
            <a:ext cx="2159000"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76" name="Line 47">
            <a:extLst>
              <a:ext uri="{FF2B5EF4-FFF2-40B4-BE49-F238E27FC236}">
                <a16:creationId xmlns:a16="http://schemas.microsoft.com/office/drawing/2014/main" id="{642A2BE9-9BB2-4FDB-B0EC-3FD5FECE061F}"/>
              </a:ext>
            </a:extLst>
          </p:cNvPr>
          <p:cNvSpPr>
            <a:spLocks noChangeShapeType="1"/>
          </p:cNvSpPr>
          <p:nvPr/>
        </p:nvSpPr>
        <p:spPr bwMode="auto">
          <a:xfrm flipV="1">
            <a:off x="5292725" y="2708275"/>
            <a:ext cx="719138" cy="1404938"/>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77" name="Line 48">
            <a:extLst>
              <a:ext uri="{FF2B5EF4-FFF2-40B4-BE49-F238E27FC236}">
                <a16:creationId xmlns:a16="http://schemas.microsoft.com/office/drawing/2014/main" id="{0CA00F57-3376-4B6E-A310-33F3A331924F}"/>
              </a:ext>
            </a:extLst>
          </p:cNvPr>
          <p:cNvSpPr>
            <a:spLocks noChangeShapeType="1"/>
          </p:cNvSpPr>
          <p:nvPr/>
        </p:nvSpPr>
        <p:spPr bwMode="auto">
          <a:xfrm>
            <a:off x="5292725" y="2744788"/>
            <a:ext cx="719138" cy="1368425"/>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4378" name="Object 49">
            <a:extLst>
              <a:ext uri="{FF2B5EF4-FFF2-40B4-BE49-F238E27FC236}">
                <a16:creationId xmlns:a16="http://schemas.microsoft.com/office/drawing/2014/main" id="{6259F775-A896-4E2C-8660-E05D60A57385}"/>
              </a:ext>
            </a:extLst>
          </p:cNvPr>
          <p:cNvGraphicFramePr>
            <a:graphicFrameLocks noChangeAspect="1"/>
          </p:cNvGraphicFramePr>
          <p:nvPr/>
        </p:nvGraphicFramePr>
        <p:xfrm>
          <a:off x="4729163" y="4089400"/>
          <a:ext cx="347662" cy="347663"/>
        </p:xfrm>
        <a:graphic>
          <a:graphicData uri="http://schemas.openxmlformats.org/presentationml/2006/ole">
            <mc:AlternateContent xmlns:mc="http://schemas.openxmlformats.org/markup-compatibility/2006">
              <mc:Choice xmlns:v="urn:schemas-microsoft-com:vml" Requires="v">
                <p:oleObj spid="_x0000_s14417" name="数式" r:id="rId28" imgW="228600" imgH="228600" progId="Equation.3">
                  <p:embed/>
                </p:oleObj>
              </mc:Choice>
              <mc:Fallback>
                <p:oleObj name="数式" r:id="rId28" imgW="228600" imgH="228600" progId="Equation.3">
                  <p:embed/>
                  <p:pic>
                    <p:nvPicPr>
                      <p:cNvPr id="0" name="Object 4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729163" y="4089400"/>
                        <a:ext cx="347662"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79" name="Object 50">
            <a:extLst>
              <a:ext uri="{FF2B5EF4-FFF2-40B4-BE49-F238E27FC236}">
                <a16:creationId xmlns:a16="http://schemas.microsoft.com/office/drawing/2014/main" id="{3F9290CD-C92A-44B4-A7AF-15AF6EE35B55}"/>
              </a:ext>
            </a:extLst>
          </p:cNvPr>
          <p:cNvGraphicFramePr>
            <a:graphicFrameLocks noChangeAspect="1"/>
          </p:cNvGraphicFramePr>
          <p:nvPr/>
        </p:nvGraphicFramePr>
        <p:xfrm>
          <a:off x="5667375" y="4076700"/>
          <a:ext cx="309563" cy="250825"/>
        </p:xfrm>
        <a:graphic>
          <a:graphicData uri="http://schemas.openxmlformats.org/presentationml/2006/ole">
            <mc:AlternateContent xmlns:mc="http://schemas.openxmlformats.org/markup-compatibility/2006">
              <mc:Choice xmlns:v="urn:schemas-microsoft-com:vml" Requires="v">
                <p:oleObj spid="_x0000_s14418" name="数式" r:id="rId30" imgW="203024" imgH="164957" progId="Equation.3">
                  <p:embed/>
                </p:oleObj>
              </mc:Choice>
              <mc:Fallback>
                <p:oleObj name="数式" r:id="rId30" imgW="203024" imgH="164957" progId="Equation.3">
                  <p:embed/>
                  <p:pic>
                    <p:nvPicPr>
                      <p:cNvPr id="0" name="Object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7375" y="4076700"/>
                        <a:ext cx="309563"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80" name="Line 53">
            <a:extLst>
              <a:ext uri="{FF2B5EF4-FFF2-40B4-BE49-F238E27FC236}">
                <a16:creationId xmlns:a16="http://schemas.microsoft.com/office/drawing/2014/main" id="{92A89D03-E13A-4339-8FEA-836334432DA5}"/>
              </a:ext>
            </a:extLst>
          </p:cNvPr>
          <p:cNvSpPr>
            <a:spLocks noChangeShapeType="1"/>
          </p:cNvSpPr>
          <p:nvPr/>
        </p:nvSpPr>
        <p:spPr bwMode="auto">
          <a:xfrm>
            <a:off x="4538663" y="4117975"/>
            <a:ext cx="21590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81" name="Line 54">
            <a:extLst>
              <a:ext uri="{FF2B5EF4-FFF2-40B4-BE49-F238E27FC236}">
                <a16:creationId xmlns:a16="http://schemas.microsoft.com/office/drawing/2014/main" id="{FD16C1D4-BF3B-4552-B663-BF5A05A0A324}"/>
              </a:ext>
            </a:extLst>
          </p:cNvPr>
          <p:cNvSpPr>
            <a:spLocks noChangeShapeType="1"/>
          </p:cNvSpPr>
          <p:nvPr/>
        </p:nvSpPr>
        <p:spPr bwMode="auto">
          <a:xfrm>
            <a:off x="4538663" y="4846638"/>
            <a:ext cx="2159000"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82" name="Line 55">
            <a:extLst>
              <a:ext uri="{FF2B5EF4-FFF2-40B4-BE49-F238E27FC236}">
                <a16:creationId xmlns:a16="http://schemas.microsoft.com/office/drawing/2014/main" id="{4A19939F-284C-4FD1-BFCA-FB52BC21473A}"/>
              </a:ext>
            </a:extLst>
          </p:cNvPr>
          <p:cNvSpPr>
            <a:spLocks noChangeShapeType="1"/>
          </p:cNvSpPr>
          <p:nvPr/>
        </p:nvSpPr>
        <p:spPr bwMode="auto">
          <a:xfrm flipV="1">
            <a:off x="5222875" y="3429000"/>
            <a:ext cx="788988" cy="14160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383" name="Line 56">
            <a:extLst>
              <a:ext uri="{FF2B5EF4-FFF2-40B4-BE49-F238E27FC236}">
                <a16:creationId xmlns:a16="http://schemas.microsoft.com/office/drawing/2014/main" id="{978E65A6-45A9-4971-B030-D9F3A5C0000F}"/>
              </a:ext>
            </a:extLst>
          </p:cNvPr>
          <p:cNvSpPr>
            <a:spLocks noChangeShapeType="1"/>
          </p:cNvSpPr>
          <p:nvPr/>
        </p:nvSpPr>
        <p:spPr bwMode="auto">
          <a:xfrm>
            <a:off x="5292725" y="3429000"/>
            <a:ext cx="685800" cy="14509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4384" name="Object 57">
            <a:extLst>
              <a:ext uri="{FF2B5EF4-FFF2-40B4-BE49-F238E27FC236}">
                <a16:creationId xmlns:a16="http://schemas.microsoft.com/office/drawing/2014/main" id="{D804AC04-7E07-4E08-8E51-20271BF229F6}"/>
              </a:ext>
            </a:extLst>
          </p:cNvPr>
          <p:cNvGraphicFramePr>
            <a:graphicFrameLocks noChangeAspect="1"/>
          </p:cNvGraphicFramePr>
          <p:nvPr/>
        </p:nvGraphicFramePr>
        <p:xfrm>
          <a:off x="4711700" y="4810125"/>
          <a:ext cx="328613" cy="347663"/>
        </p:xfrm>
        <a:graphic>
          <a:graphicData uri="http://schemas.openxmlformats.org/presentationml/2006/ole">
            <mc:AlternateContent xmlns:mc="http://schemas.openxmlformats.org/markup-compatibility/2006">
              <mc:Choice xmlns:v="urn:schemas-microsoft-com:vml" Requires="v">
                <p:oleObj spid="_x0000_s14419" name="数式" r:id="rId31" imgW="215806" imgH="228501" progId="Equation.3">
                  <p:embed/>
                </p:oleObj>
              </mc:Choice>
              <mc:Fallback>
                <p:oleObj name="数式" r:id="rId31" imgW="215806" imgH="228501" progId="Equation.3">
                  <p:embed/>
                  <p:pic>
                    <p:nvPicPr>
                      <p:cNvPr id="0" name="Object 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11700" y="4810125"/>
                        <a:ext cx="328613"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85" name="Object 58">
            <a:extLst>
              <a:ext uri="{FF2B5EF4-FFF2-40B4-BE49-F238E27FC236}">
                <a16:creationId xmlns:a16="http://schemas.microsoft.com/office/drawing/2014/main" id="{7D3E5579-522B-4E9C-A3D0-5593CA0B6D1F}"/>
              </a:ext>
            </a:extLst>
          </p:cNvPr>
          <p:cNvGraphicFramePr>
            <a:graphicFrameLocks noChangeAspect="1"/>
          </p:cNvGraphicFramePr>
          <p:nvPr/>
        </p:nvGraphicFramePr>
        <p:xfrm>
          <a:off x="5651500" y="4797425"/>
          <a:ext cx="309563" cy="250825"/>
        </p:xfrm>
        <a:graphic>
          <a:graphicData uri="http://schemas.openxmlformats.org/presentationml/2006/ole">
            <mc:AlternateContent xmlns:mc="http://schemas.openxmlformats.org/markup-compatibility/2006">
              <mc:Choice xmlns:v="urn:schemas-microsoft-com:vml" Requires="v">
                <p:oleObj spid="_x0000_s14420" name="数式" r:id="rId33" imgW="203024" imgH="164957" progId="Equation.3">
                  <p:embed/>
                </p:oleObj>
              </mc:Choice>
              <mc:Fallback>
                <p:oleObj name="数式" r:id="rId33" imgW="203024" imgH="164957" progId="Equation.3">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1500" y="4797425"/>
                        <a:ext cx="309563"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86" name="AutoShape 61">
            <a:extLst>
              <a:ext uri="{FF2B5EF4-FFF2-40B4-BE49-F238E27FC236}">
                <a16:creationId xmlns:a16="http://schemas.microsoft.com/office/drawing/2014/main" id="{470E218A-8B33-41A0-9586-383DC9A0B372}"/>
              </a:ext>
            </a:extLst>
          </p:cNvPr>
          <p:cNvSpPr>
            <a:spLocks noChangeArrowheads="1"/>
          </p:cNvSpPr>
          <p:nvPr/>
        </p:nvSpPr>
        <p:spPr bwMode="auto">
          <a:xfrm>
            <a:off x="971550" y="5859463"/>
            <a:ext cx="2052638" cy="809625"/>
          </a:xfrm>
          <a:prstGeom prst="wedgeRoundRectCallout">
            <a:avLst>
              <a:gd name="adj1" fmla="val 24093"/>
              <a:gd name="adj2" fmla="val -52551"/>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600" b="1">
                <a:solidFill>
                  <a:schemeClr val="folHlink"/>
                </a:solidFill>
              </a:rPr>
              <a:t>４点</a:t>
            </a:r>
            <a:r>
              <a:rPr lang="en-US" altLang="ja-JP" sz="1600" b="1">
                <a:solidFill>
                  <a:schemeClr val="folHlink"/>
                </a:solidFill>
              </a:rPr>
              <a:t>FFT</a:t>
            </a:r>
            <a:r>
              <a:rPr lang="ja-JP" altLang="en-US" sz="1600" b="1">
                <a:solidFill>
                  <a:schemeClr val="folHlink"/>
                </a:solidFill>
              </a:rPr>
              <a:t>では</a:t>
            </a:r>
          </a:p>
          <a:p>
            <a:pPr algn="ctr" eaLnBrk="1" hangingPunct="1">
              <a:spcBef>
                <a:spcPct val="0"/>
              </a:spcBef>
              <a:buClrTx/>
              <a:buSzTx/>
              <a:buFontTx/>
              <a:buNone/>
            </a:pPr>
            <a:r>
              <a:rPr lang="ja-JP" altLang="en-US" sz="1600" b="1">
                <a:solidFill>
                  <a:schemeClr val="folHlink"/>
                </a:solidFill>
              </a:rPr>
              <a:t>バタフライ演算</a:t>
            </a:r>
          </a:p>
          <a:p>
            <a:pPr algn="ctr" eaLnBrk="1" hangingPunct="1">
              <a:spcBef>
                <a:spcPct val="0"/>
              </a:spcBef>
              <a:buClrTx/>
              <a:buSzTx/>
              <a:buFontTx/>
              <a:buNone/>
            </a:pPr>
            <a:r>
              <a:rPr lang="ja-JP" altLang="en-US" sz="1600" b="1">
                <a:solidFill>
                  <a:schemeClr val="folHlink"/>
                </a:solidFill>
              </a:rPr>
              <a:t>２回が２段で実行</a:t>
            </a:r>
          </a:p>
        </p:txBody>
      </p:sp>
      <p:sp>
        <p:nvSpPr>
          <p:cNvPr id="14387" name="AutoShape 65">
            <a:extLst>
              <a:ext uri="{FF2B5EF4-FFF2-40B4-BE49-F238E27FC236}">
                <a16:creationId xmlns:a16="http://schemas.microsoft.com/office/drawing/2014/main" id="{2156109F-0F30-496A-8552-600E0291FDB9}"/>
              </a:ext>
            </a:extLst>
          </p:cNvPr>
          <p:cNvSpPr>
            <a:spLocks noChangeArrowheads="1"/>
          </p:cNvSpPr>
          <p:nvPr/>
        </p:nvSpPr>
        <p:spPr bwMode="auto">
          <a:xfrm>
            <a:off x="4176713" y="5822950"/>
            <a:ext cx="1368425" cy="1035050"/>
          </a:xfrm>
          <a:prstGeom prst="wedgeRoundRectCallout">
            <a:avLst>
              <a:gd name="adj1" fmla="val -21347"/>
              <a:gd name="adj2" fmla="val -107824"/>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a:t>入力位置を変えて</a:t>
            </a:r>
          </a:p>
          <a:p>
            <a:pPr algn="ctr" eaLnBrk="1" hangingPunct="1">
              <a:spcBef>
                <a:spcPct val="0"/>
              </a:spcBef>
              <a:buClrTx/>
              <a:buSzTx/>
              <a:buFontTx/>
              <a:buNone/>
            </a:pPr>
            <a:r>
              <a:rPr lang="ja-JP" altLang="en-US" sz="1800"/>
              <a:t>再入力</a:t>
            </a:r>
          </a:p>
        </p:txBody>
      </p:sp>
      <p:graphicFrame>
        <p:nvGraphicFramePr>
          <p:cNvPr id="14388" name="Object 76">
            <a:extLst>
              <a:ext uri="{FF2B5EF4-FFF2-40B4-BE49-F238E27FC236}">
                <a16:creationId xmlns:a16="http://schemas.microsoft.com/office/drawing/2014/main" id="{A2EDE0E8-194F-42E3-84B6-2C11387A1571}"/>
              </a:ext>
            </a:extLst>
          </p:cNvPr>
          <p:cNvGraphicFramePr>
            <a:graphicFrameLocks noChangeAspect="1"/>
          </p:cNvGraphicFramePr>
          <p:nvPr/>
        </p:nvGraphicFramePr>
        <p:xfrm>
          <a:off x="6710363" y="3289300"/>
          <a:ext cx="2417762" cy="279400"/>
        </p:xfrm>
        <a:graphic>
          <a:graphicData uri="http://schemas.openxmlformats.org/presentationml/2006/ole">
            <mc:AlternateContent xmlns:mc="http://schemas.openxmlformats.org/markup-compatibility/2006">
              <mc:Choice xmlns:v="urn:schemas-microsoft-com:vml" Requires="v">
                <p:oleObj spid="_x0000_s14421" name="数式" r:id="rId34" imgW="2082800" imgH="241300" progId="Equation.3">
                  <p:embed/>
                </p:oleObj>
              </mc:Choice>
              <mc:Fallback>
                <p:oleObj name="数式" r:id="rId34" imgW="2082800" imgH="241300" progId="Equation.3">
                  <p:embed/>
                  <p:pic>
                    <p:nvPicPr>
                      <p:cNvPr id="0" name="Object 7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10363" y="3289300"/>
                        <a:ext cx="241776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89" name="Object 77">
            <a:extLst>
              <a:ext uri="{FF2B5EF4-FFF2-40B4-BE49-F238E27FC236}">
                <a16:creationId xmlns:a16="http://schemas.microsoft.com/office/drawing/2014/main" id="{03C2D1C0-1318-4D5A-B738-712BFBD68FE6}"/>
              </a:ext>
            </a:extLst>
          </p:cNvPr>
          <p:cNvGraphicFramePr>
            <a:graphicFrameLocks noChangeAspect="1"/>
          </p:cNvGraphicFramePr>
          <p:nvPr/>
        </p:nvGraphicFramePr>
        <p:xfrm>
          <a:off x="6696075" y="3968750"/>
          <a:ext cx="2447925" cy="279400"/>
        </p:xfrm>
        <a:graphic>
          <a:graphicData uri="http://schemas.openxmlformats.org/presentationml/2006/ole">
            <mc:AlternateContent xmlns:mc="http://schemas.openxmlformats.org/markup-compatibility/2006">
              <mc:Choice xmlns:v="urn:schemas-microsoft-com:vml" Requires="v">
                <p:oleObj spid="_x0000_s14422" name="数式" r:id="rId36" imgW="2108200" imgH="241300" progId="Equation.3">
                  <p:embed/>
                </p:oleObj>
              </mc:Choice>
              <mc:Fallback>
                <p:oleObj name="数式" r:id="rId36" imgW="2108200" imgH="241300" progId="Equation.3">
                  <p:embed/>
                  <p:pic>
                    <p:nvPicPr>
                      <p:cNvPr id="0" name="Object 7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696075" y="3968750"/>
                        <a:ext cx="244792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90" name="Object 78">
            <a:extLst>
              <a:ext uri="{FF2B5EF4-FFF2-40B4-BE49-F238E27FC236}">
                <a16:creationId xmlns:a16="http://schemas.microsoft.com/office/drawing/2014/main" id="{8437D415-409C-4D5A-862C-5A4CBB699A4A}"/>
              </a:ext>
            </a:extLst>
          </p:cNvPr>
          <p:cNvGraphicFramePr>
            <a:graphicFrameLocks noChangeAspect="1"/>
          </p:cNvGraphicFramePr>
          <p:nvPr/>
        </p:nvGraphicFramePr>
        <p:xfrm>
          <a:off x="6710363" y="4724400"/>
          <a:ext cx="2419350" cy="279400"/>
        </p:xfrm>
        <a:graphic>
          <a:graphicData uri="http://schemas.openxmlformats.org/presentationml/2006/ole">
            <mc:AlternateContent xmlns:mc="http://schemas.openxmlformats.org/markup-compatibility/2006">
              <mc:Choice xmlns:v="urn:schemas-microsoft-com:vml" Requires="v">
                <p:oleObj spid="_x0000_s14423" name="数式" r:id="rId38" imgW="2082800" imgH="241300" progId="Equation.3">
                  <p:embed/>
                </p:oleObj>
              </mc:Choice>
              <mc:Fallback>
                <p:oleObj name="数式" r:id="rId38" imgW="2082800" imgH="241300" progId="Equation.3">
                  <p:embed/>
                  <p:pic>
                    <p:nvPicPr>
                      <p:cNvPr id="0" name="Object 7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10363" y="4724400"/>
                        <a:ext cx="241935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59" name="AutoShape 79">
            <a:extLst>
              <a:ext uri="{FF2B5EF4-FFF2-40B4-BE49-F238E27FC236}">
                <a16:creationId xmlns:a16="http://schemas.microsoft.com/office/drawing/2014/main" id="{A4407EF8-BF33-4133-A455-572FA2F7F63C}"/>
              </a:ext>
            </a:extLst>
          </p:cNvPr>
          <p:cNvSpPr>
            <a:spLocks noChangeArrowheads="1"/>
          </p:cNvSpPr>
          <p:nvPr/>
        </p:nvSpPr>
        <p:spPr bwMode="auto">
          <a:xfrm>
            <a:off x="6443663" y="5597525"/>
            <a:ext cx="431800" cy="1260475"/>
          </a:xfrm>
          <a:prstGeom prst="wedgeRoundRectCallout">
            <a:avLst>
              <a:gd name="adj1" fmla="val 72426"/>
              <a:gd name="adj2" fmla="val -59949"/>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ja-JP" altLang="en-US"/>
              <a:t>最終結果</a:t>
            </a:r>
          </a:p>
        </p:txBody>
      </p:sp>
      <p:sp>
        <p:nvSpPr>
          <p:cNvPr id="14392" name="AutoShape 80">
            <a:extLst>
              <a:ext uri="{FF2B5EF4-FFF2-40B4-BE49-F238E27FC236}">
                <a16:creationId xmlns:a16="http://schemas.microsoft.com/office/drawing/2014/main" id="{FAA8F617-A025-4B81-96E9-A4D43C876E57}"/>
              </a:ext>
            </a:extLst>
          </p:cNvPr>
          <p:cNvSpPr>
            <a:spLocks noChangeArrowheads="1"/>
          </p:cNvSpPr>
          <p:nvPr/>
        </p:nvSpPr>
        <p:spPr bwMode="auto">
          <a:xfrm>
            <a:off x="7416800" y="5408613"/>
            <a:ext cx="1727200" cy="1449387"/>
          </a:xfrm>
          <a:prstGeom prst="cloudCallout">
            <a:avLst>
              <a:gd name="adj1" fmla="val -19579"/>
              <a:gd name="adj2" fmla="val -69060"/>
            </a:avLst>
          </a:prstGeom>
          <a:solidFill>
            <a:schemeClr val="accent2"/>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400"/>
              <a:t>この結果は，行列で変形した計算と同じ</a:t>
            </a:r>
          </a:p>
        </p:txBody>
      </p:sp>
      <p:sp>
        <p:nvSpPr>
          <p:cNvPr id="14393" name="Text Box 87">
            <a:extLst>
              <a:ext uri="{FF2B5EF4-FFF2-40B4-BE49-F238E27FC236}">
                <a16:creationId xmlns:a16="http://schemas.microsoft.com/office/drawing/2014/main" id="{491822CF-5499-4723-A490-18D3C76EB7F8}"/>
              </a:ext>
            </a:extLst>
          </p:cNvPr>
          <p:cNvSpPr txBox="1">
            <a:spLocks noChangeArrowheads="1"/>
          </p:cNvSpPr>
          <p:nvPr/>
        </p:nvSpPr>
        <p:spPr bwMode="auto">
          <a:xfrm>
            <a:off x="503238" y="2097088"/>
            <a:ext cx="250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１段目：１つ目のバタフライ演算</a:t>
            </a:r>
          </a:p>
        </p:txBody>
      </p:sp>
      <p:sp>
        <p:nvSpPr>
          <p:cNvPr id="14394" name="Text Box 90">
            <a:extLst>
              <a:ext uri="{FF2B5EF4-FFF2-40B4-BE49-F238E27FC236}">
                <a16:creationId xmlns:a16="http://schemas.microsoft.com/office/drawing/2014/main" id="{1ECAD51D-4D2B-4A00-A3CE-94644C1FA6EB}"/>
              </a:ext>
            </a:extLst>
          </p:cNvPr>
          <p:cNvSpPr txBox="1">
            <a:spLocks noChangeArrowheads="1"/>
          </p:cNvSpPr>
          <p:nvPr/>
        </p:nvSpPr>
        <p:spPr bwMode="auto">
          <a:xfrm>
            <a:off x="611188" y="5084763"/>
            <a:ext cx="250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１段目：２つ目のバタフライ演算</a:t>
            </a:r>
          </a:p>
        </p:txBody>
      </p:sp>
      <p:sp>
        <p:nvSpPr>
          <p:cNvPr id="14395" name="Text Box 96">
            <a:extLst>
              <a:ext uri="{FF2B5EF4-FFF2-40B4-BE49-F238E27FC236}">
                <a16:creationId xmlns:a16="http://schemas.microsoft.com/office/drawing/2014/main" id="{360C55FB-54A2-49EC-A06E-879817DFACAE}"/>
              </a:ext>
            </a:extLst>
          </p:cNvPr>
          <p:cNvSpPr txBox="1">
            <a:spLocks noChangeArrowheads="1"/>
          </p:cNvSpPr>
          <p:nvPr/>
        </p:nvSpPr>
        <p:spPr bwMode="auto">
          <a:xfrm>
            <a:off x="4535488" y="2133600"/>
            <a:ext cx="250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２段目：１つ目のバタフライ演算</a:t>
            </a:r>
          </a:p>
        </p:txBody>
      </p:sp>
      <p:sp>
        <p:nvSpPr>
          <p:cNvPr id="14396" name="Text Box 97">
            <a:extLst>
              <a:ext uri="{FF2B5EF4-FFF2-40B4-BE49-F238E27FC236}">
                <a16:creationId xmlns:a16="http://schemas.microsoft.com/office/drawing/2014/main" id="{21A7A047-46B7-49AF-B70F-5FFEBA7214B8}"/>
              </a:ext>
            </a:extLst>
          </p:cNvPr>
          <p:cNvSpPr txBox="1">
            <a:spLocks noChangeArrowheads="1"/>
          </p:cNvSpPr>
          <p:nvPr/>
        </p:nvSpPr>
        <p:spPr bwMode="auto">
          <a:xfrm>
            <a:off x="4572000" y="5121275"/>
            <a:ext cx="250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２段目：２つ目のバタフライ演算</a:t>
            </a:r>
          </a:p>
        </p:txBody>
      </p:sp>
      <p:sp>
        <p:nvSpPr>
          <p:cNvPr id="14397" name="AutoShape 104">
            <a:extLst>
              <a:ext uri="{FF2B5EF4-FFF2-40B4-BE49-F238E27FC236}">
                <a16:creationId xmlns:a16="http://schemas.microsoft.com/office/drawing/2014/main" id="{0813B86D-C379-4E73-A895-13AD18186F30}"/>
              </a:ext>
            </a:extLst>
          </p:cNvPr>
          <p:cNvSpPr>
            <a:spLocks noChangeArrowheads="1"/>
          </p:cNvSpPr>
          <p:nvPr/>
        </p:nvSpPr>
        <p:spPr bwMode="auto">
          <a:xfrm>
            <a:off x="4535488" y="1736725"/>
            <a:ext cx="3781425" cy="468313"/>
          </a:xfrm>
          <a:prstGeom prst="rightArrow">
            <a:avLst>
              <a:gd name="adj1" fmla="val 50000"/>
              <a:gd name="adj2" fmla="val 201864"/>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tx2"/>
                </a:solidFill>
              </a:rPr>
              <a:t>２段目（１段目の結果を利用）</a:t>
            </a:r>
            <a:endParaRPr lang="ja-JP" altLang="en-US" sz="1800"/>
          </a:p>
        </p:txBody>
      </p:sp>
      <p:sp>
        <p:nvSpPr>
          <p:cNvPr id="14398" name="AutoShape 106">
            <a:extLst>
              <a:ext uri="{FF2B5EF4-FFF2-40B4-BE49-F238E27FC236}">
                <a16:creationId xmlns:a16="http://schemas.microsoft.com/office/drawing/2014/main" id="{37120E4F-83C6-47EA-8E46-EEB77223DDB2}"/>
              </a:ext>
            </a:extLst>
          </p:cNvPr>
          <p:cNvSpPr>
            <a:spLocks noChangeArrowheads="1"/>
          </p:cNvSpPr>
          <p:nvPr/>
        </p:nvSpPr>
        <p:spPr bwMode="auto">
          <a:xfrm>
            <a:off x="647700" y="1736725"/>
            <a:ext cx="3779838" cy="468313"/>
          </a:xfrm>
          <a:prstGeom prst="rightArrow">
            <a:avLst>
              <a:gd name="adj1" fmla="val 50000"/>
              <a:gd name="adj2" fmla="val 201779"/>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tx2"/>
                </a:solidFill>
              </a:rPr>
              <a:t>１段目</a:t>
            </a:r>
            <a:endParaRPr lang="ja-JP" altLang="en-US" sz="1800"/>
          </a:p>
        </p:txBody>
      </p:sp>
      <p:sp>
        <p:nvSpPr>
          <p:cNvPr id="14399" name="AutoShape 108">
            <a:extLst>
              <a:ext uri="{FF2B5EF4-FFF2-40B4-BE49-F238E27FC236}">
                <a16:creationId xmlns:a16="http://schemas.microsoft.com/office/drawing/2014/main" id="{D85FB0B2-553E-4FD9-AC8E-F8A2E1272FED}"/>
              </a:ext>
            </a:extLst>
          </p:cNvPr>
          <p:cNvSpPr>
            <a:spLocks noChangeArrowheads="1"/>
          </p:cNvSpPr>
          <p:nvPr/>
        </p:nvSpPr>
        <p:spPr bwMode="auto">
          <a:xfrm>
            <a:off x="179388" y="2312988"/>
            <a:ext cx="431800" cy="1439862"/>
          </a:xfrm>
          <a:prstGeom prst="upArrow">
            <a:avLst>
              <a:gd name="adj1" fmla="val 50000"/>
              <a:gd name="adj2" fmla="val 833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folHlink"/>
                </a:solidFill>
              </a:rPr>
              <a:t>入力偶数番</a:t>
            </a:r>
          </a:p>
        </p:txBody>
      </p:sp>
      <p:sp>
        <p:nvSpPr>
          <p:cNvPr id="14400" name="AutoShape 111">
            <a:extLst>
              <a:ext uri="{FF2B5EF4-FFF2-40B4-BE49-F238E27FC236}">
                <a16:creationId xmlns:a16="http://schemas.microsoft.com/office/drawing/2014/main" id="{A4F7841B-1F74-4709-B5E2-3B3A21217724}"/>
              </a:ext>
            </a:extLst>
          </p:cNvPr>
          <p:cNvSpPr>
            <a:spLocks noChangeArrowheads="1"/>
          </p:cNvSpPr>
          <p:nvPr/>
        </p:nvSpPr>
        <p:spPr bwMode="auto">
          <a:xfrm>
            <a:off x="179388" y="3860800"/>
            <a:ext cx="431800" cy="1404938"/>
          </a:xfrm>
          <a:prstGeom prst="downArrow">
            <a:avLst>
              <a:gd name="adj1" fmla="val 50000"/>
              <a:gd name="adj2" fmla="val 813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folHlink"/>
                </a:solidFill>
              </a:rPr>
              <a:t>入力奇数番</a:t>
            </a:r>
          </a:p>
        </p:txBody>
      </p:sp>
      <p:sp>
        <p:nvSpPr>
          <p:cNvPr id="65" name="AutoShape 79">
            <a:extLst>
              <a:ext uri="{FF2B5EF4-FFF2-40B4-BE49-F238E27FC236}">
                <a16:creationId xmlns:a16="http://schemas.microsoft.com/office/drawing/2014/main" id="{A8F2E920-0DE0-4145-9CF1-975B2F7A17AA}"/>
              </a:ext>
            </a:extLst>
          </p:cNvPr>
          <p:cNvSpPr>
            <a:spLocks noChangeArrowheads="1"/>
          </p:cNvSpPr>
          <p:nvPr/>
        </p:nvSpPr>
        <p:spPr bwMode="auto">
          <a:xfrm>
            <a:off x="4170363" y="179388"/>
            <a:ext cx="3176587" cy="511175"/>
          </a:xfrm>
          <a:prstGeom prst="wedgeRoundRectCallout">
            <a:avLst>
              <a:gd name="adj1" fmla="val 26962"/>
              <a:gd name="adj2" fmla="val 49374"/>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ja-JP" altLang="en-US" sz="1200" dirty="0"/>
              <a:t>最終結果が行列演算と同じ結果になっているには，入力の順番が入れ替わる必要がある</a:t>
            </a:r>
          </a:p>
        </p:txBody>
      </p:sp>
      <p:sp>
        <p:nvSpPr>
          <p:cNvPr id="67" name="曲折矢印 66">
            <a:extLst>
              <a:ext uri="{FF2B5EF4-FFF2-40B4-BE49-F238E27FC236}">
                <a16:creationId xmlns:a16="http://schemas.microsoft.com/office/drawing/2014/main" id="{50D24894-0405-4C9B-8953-BD20A3584CC5}"/>
              </a:ext>
            </a:extLst>
          </p:cNvPr>
          <p:cNvSpPr/>
          <p:nvPr/>
        </p:nvSpPr>
        <p:spPr>
          <a:xfrm rot="5400000">
            <a:off x="7026275" y="682626"/>
            <a:ext cx="2230437" cy="1370012"/>
          </a:xfrm>
          <a:prstGeom prst="bentArrow">
            <a:avLst>
              <a:gd name="adj1" fmla="val 6901"/>
              <a:gd name="adj2" fmla="val 1189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
        <p:nvSpPr>
          <p:cNvPr id="68" name="曲折矢印 67">
            <a:extLst>
              <a:ext uri="{FF2B5EF4-FFF2-40B4-BE49-F238E27FC236}">
                <a16:creationId xmlns:a16="http://schemas.microsoft.com/office/drawing/2014/main" id="{7ABDE310-6F45-42ED-87EF-64896196230E}"/>
              </a:ext>
            </a:extLst>
          </p:cNvPr>
          <p:cNvSpPr/>
          <p:nvPr/>
        </p:nvSpPr>
        <p:spPr>
          <a:xfrm rot="5400000" flipV="1">
            <a:off x="1577975" y="-514350"/>
            <a:ext cx="1679575" cy="3286125"/>
          </a:xfrm>
          <a:prstGeom prst="bentArrow">
            <a:avLst>
              <a:gd name="adj1" fmla="val 4866"/>
              <a:gd name="adj2" fmla="val 1151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1" name="AutoShape 116">
            <a:extLst>
              <a:ext uri="{FF2B5EF4-FFF2-40B4-BE49-F238E27FC236}">
                <a16:creationId xmlns:a16="http://schemas.microsoft.com/office/drawing/2014/main" id="{91720C5C-3BA6-4E88-B4E1-7C46C3AF14F7}"/>
              </a:ext>
            </a:extLst>
          </p:cNvPr>
          <p:cNvSpPr>
            <a:spLocks noChangeArrowheads="1"/>
          </p:cNvSpPr>
          <p:nvPr/>
        </p:nvSpPr>
        <p:spPr bwMode="auto">
          <a:xfrm>
            <a:off x="2915816" y="6345238"/>
            <a:ext cx="719138" cy="468312"/>
          </a:xfrm>
          <a:prstGeom prst="wedgeRoundRectCallout">
            <a:avLst>
              <a:gd name="adj1" fmla="val -19685"/>
              <a:gd name="adj2" fmla="val -77147"/>
              <a:gd name="adj3" fmla="val 16667"/>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gn="ctr" eaLnBrk="1" hangingPunct="1">
              <a:defRPr/>
            </a:pPr>
            <a:endParaRPr lang="ja-JP" altLang="ja-JP"/>
          </a:p>
        </p:txBody>
      </p:sp>
      <p:sp>
        <p:nvSpPr>
          <p:cNvPr id="9262" name="AutoShape 114">
            <a:extLst>
              <a:ext uri="{FF2B5EF4-FFF2-40B4-BE49-F238E27FC236}">
                <a16:creationId xmlns:a16="http://schemas.microsoft.com/office/drawing/2014/main" id="{075343A7-1CBD-462F-97C5-1CE37D5B088B}"/>
              </a:ext>
            </a:extLst>
          </p:cNvPr>
          <p:cNvSpPr>
            <a:spLocks noChangeArrowheads="1"/>
          </p:cNvSpPr>
          <p:nvPr/>
        </p:nvSpPr>
        <p:spPr bwMode="auto">
          <a:xfrm>
            <a:off x="1367507" y="6345238"/>
            <a:ext cx="684213" cy="468312"/>
          </a:xfrm>
          <a:prstGeom prst="wedgeRoundRectCallout">
            <a:avLst>
              <a:gd name="adj1" fmla="val 19190"/>
              <a:gd name="adj2" fmla="val -83544"/>
              <a:gd name="adj3" fmla="val 16667"/>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gn="ctr" eaLnBrk="1" hangingPunct="1">
              <a:defRPr/>
            </a:pPr>
            <a:endParaRPr lang="ja-JP" altLang="ja-JP"/>
          </a:p>
        </p:txBody>
      </p:sp>
      <p:sp>
        <p:nvSpPr>
          <p:cNvPr id="9263" name="AutoShape 113">
            <a:extLst>
              <a:ext uri="{FF2B5EF4-FFF2-40B4-BE49-F238E27FC236}">
                <a16:creationId xmlns:a16="http://schemas.microsoft.com/office/drawing/2014/main" id="{2D0AC59C-049B-4670-8796-99780767053A}"/>
              </a:ext>
            </a:extLst>
          </p:cNvPr>
          <p:cNvSpPr>
            <a:spLocks noChangeArrowheads="1"/>
          </p:cNvSpPr>
          <p:nvPr/>
        </p:nvSpPr>
        <p:spPr bwMode="auto">
          <a:xfrm>
            <a:off x="2124075" y="6345238"/>
            <a:ext cx="719138" cy="468312"/>
          </a:xfrm>
          <a:prstGeom prst="wedgeRoundRectCallout">
            <a:avLst>
              <a:gd name="adj1" fmla="val 52870"/>
              <a:gd name="adj2" fmla="val -191019"/>
              <a:gd name="adj3" fmla="val 16667"/>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gn="ctr" eaLnBrk="1" hangingPunct="1">
              <a:defRPr/>
            </a:pPr>
            <a:endParaRPr lang="ja-JP" altLang="ja-JP"/>
          </a:p>
        </p:txBody>
      </p:sp>
      <p:sp>
        <p:nvSpPr>
          <p:cNvPr id="15371" name="Rectangle 5">
            <a:extLst>
              <a:ext uri="{FF2B5EF4-FFF2-40B4-BE49-F238E27FC236}">
                <a16:creationId xmlns:a16="http://schemas.microsoft.com/office/drawing/2014/main" id="{C66B8371-C92D-4EC9-A00E-33B6B9CA7FD8}"/>
              </a:ext>
            </a:extLst>
          </p:cNvPr>
          <p:cNvSpPr>
            <a:spLocks noGrp="1" noChangeArrowheads="1"/>
          </p:cNvSpPr>
          <p:nvPr>
            <p:ph type="title" sz="quarter"/>
          </p:nvPr>
        </p:nvSpPr>
        <p:spPr/>
        <p:txBody>
          <a:bodyPr/>
          <a:lstStyle/>
          <a:p>
            <a:pPr eaLnBrk="1" hangingPunct="1"/>
            <a:r>
              <a:rPr lang="ja-JP" altLang="en-US" sz="4000"/>
              <a:t>８点</a:t>
            </a:r>
            <a:r>
              <a:rPr lang="en-US" altLang="ja-JP" sz="4000"/>
              <a:t>FFT</a:t>
            </a:r>
            <a:r>
              <a:rPr lang="ja-JP" altLang="en-US" sz="4000"/>
              <a:t>では．．．</a:t>
            </a:r>
            <a:br>
              <a:rPr lang="ja-JP" altLang="en-US" sz="4000"/>
            </a:br>
            <a:r>
              <a:rPr lang="ja-JP" altLang="en-US" sz="2800"/>
              <a:t>プログラムにするための規則性を見つけよう</a:t>
            </a:r>
            <a:br>
              <a:rPr lang="ja-JP" altLang="en-US" sz="2800"/>
            </a:br>
            <a:r>
              <a:rPr lang="en-US" altLang="ja-JP" sz="2800"/>
              <a:t>8</a:t>
            </a:r>
            <a:r>
              <a:rPr lang="ja-JP" altLang="en-US" sz="2800"/>
              <a:t>点で見ればおおよそ分かる．</a:t>
            </a:r>
          </a:p>
        </p:txBody>
      </p:sp>
      <p:graphicFrame>
        <p:nvGraphicFramePr>
          <p:cNvPr id="15372" name="Object 109">
            <a:extLst>
              <a:ext uri="{FF2B5EF4-FFF2-40B4-BE49-F238E27FC236}">
                <a16:creationId xmlns:a16="http://schemas.microsoft.com/office/drawing/2014/main" id="{0A108CA4-1A91-4E0E-A880-F86670965B19}"/>
              </a:ext>
            </a:extLst>
          </p:cNvPr>
          <p:cNvGraphicFramePr>
            <a:graphicFrameLocks noChangeAspect="1"/>
          </p:cNvGraphicFramePr>
          <p:nvPr/>
        </p:nvGraphicFramePr>
        <p:xfrm>
          <a:off x="1349375" y="6416675"/>
          <a:ext cx="692150" cy="336550"/>
        </p:xfrm>
        <a:graphic>
          <a:graphicData uri="http://schemas.openxmlformats.org/presentationml/2006/ole">
            <mc:AlternateContent xmlns:mc="http://schemas.openxmlformats.org/markup-compatibility/2006">
              <mc:Choice xmlns:v="urn:schemas-microsoft-com:vml" Requires="v">
                <p:oleObj spid="_x0000_s15475" name="数式" r:id="rId3" imgW="469900" imgH="228600" progId="Equation.3">
                  <p:embed/>
                </p:oleObj>
              </mc:Choice>
              <mc:Fallback>
                <p:oleObj name="数式" r:id="rId3" imgW="469900" imgH="228600" progId="Equation.3">
                  <p:embed/>
                  <p:pic>
                    <p:nvPicPr>
                      <p:cNvPr id="0" name="Object 1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75" y="6416675"/>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110">
            <a:extLst>
              <a:ext uri="{FF2B5EF4-FFF2-40B4-BE49-F238E27FC236}">
                <a16:creationId xmlns:a16="http://schemas.microsoft.com/office/drawing/2014/main" id="{FB7B04D5-01F0-40D3-8E54-CEC62F587D1F}"/>
              </a:ext>
            </a:extLst>
          </p:cNvPr>
          <p:cNvGraphicFramePr>
            <a:graphicFrameLocks noChangeAspect="1"/>
          </p:cNvGraphicFramePr>
          <p:nvPr/>
        </p:nvGraphicFramePr>
        <p:xfrm>
          <a:off x="2159000" y="6405563"/>
          <a:ext cx="692150" cy="336550"/>
        </p:xfrm>
        <a:graphic>
          <a:graphicData uri="http://schemas.openxmlformats.org/presentationml/2006/ole">
            <mc:AlternateContent xmlns:mc="http://schemas.openxmlformats.org/markup-compatibility/2006">
              <mc:Choice xmlns:v="urn:schemas-microsoft-com:vml" Requires="v">
                <p:oleObj spid="_x0000_s15476" name="数式" r:id="rId5" imgW="469900" imgH="228600" progId="Equation.3">
                  <p:embed/>
                </p:oleObj>
              </mc:Choice>
              <mc:Fallback>
                <p:oleObj name="数式" r:id="rId5" imgW="469900" imgH="228600" progId="Equation.3">
                  <p:embed/>
                  <p:pic>
                    <p:nvPicPr>
                      <p:cNvPr id="0" name="Object 1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0" y="6405563"/>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115">
            <a:extLst>
              <a:ext uri="{FF2B5EF4-FFF2-40B4-BE49-F238E27FC236}">
                <a16:creationId xmlns:a16="http://schemas.microsoft.com/office/drawing/2014/main" id="{D56BF051-2834-4E2C-B770-0F0CE5E7317B}"/>
              </a:ext>
            </a:extLst>
          </p:cNvPr>
          <p:cNvGraphicFramePr>
            <a:graphicFrameLocks noChangeAspect="1"/>
          </p:cNvGraphicFramePr>
          <p:nvPr/>
        </p:nvGraphicFramePr>
        <p:xfrm>
          <a:off x="2928938" y="6405563"/>
          <a:ext cx="669925" cy="336550"/>
        </p:xfrm>
        <a:graphic>
          <a:graphicData uri="http://schemas.openxmlformats.org/presentationml/2006/ole">
            <mc:AlternateContent xmlns:mc="http://schemas.openxmlformats.org/markup-compatibility/2006">
              <mc:Choice xmlns:v="urn:schemas-microsoft-com:vml" Requires="v">
                <p:oleObj spid="_x0000_s15477" name="数式" r:id="rId7" imgW="457200" imgH="228600" progId="Equation.3">
                  <p:embed/>
                </p:oleObj>
              </mc:Choice>
              <mc:Fallback>
                <p:oleObj name="数式" r:id="rId7" imgW="457200" imgH="228600" progId="Equation.3">
                  <p:embed/>
                  <p:pic>
                    <p:nvPicPr>
                      <p:cNvPr id="0" name="Object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938" y="6405563"/>
                        <a:ext cx="6699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5" name="AutoShape 121">
            <a:extLst>
              <a:ext uri="{FF2B5EF4-FFF2-40B4-BE49-F238E27FC236}">
                <a16:creationId xmlns:a16="http://schemas.microsoft.com/office/drawing/2014/main" id="{26143A60-3BD6-482F-A333-AC058E3BE216}"/>
              </a:ext>
            </a:extLst>
          </p:cNvPr>
          <p:cNvSpPr>
            <a:spLocks noChangeArrowheads="1"/>
          </p:cNvSpPr>
          <p:nvPr/>
        </p:nvSpPr>
        <p:spPr bwMode="auto">
          <a:xfrm>
            <a:off x="1547813" y="1808163"/>
            <a:ext cx="1223962" cy="468312"/>
          </a:xfrm>
          <a:prstGeom prst="rightArrow">
            <a:avLst>
              <a:gd name="adj1" fmla="val 50000"/>
              <a:gd name="adj2" fmla="val 65339"/>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tx2"/>
                </a:solidFill>
              </a:rPr>
              <a:t>１段目</a:t>
            </a:r>
            <a:endParaRPr lang="ja-JP" altLang="en-US" sz="1800"/>
          </a:p>
        </p:txBody>
      </p:sp>
      <p:sp>
        <p:nvSpPr>
          <p:cNvPr id="15376" name="AutoShape 122">
            <a:extLst>
              <a:ext uri="{FF2B5EF4-FFF2-40B4-BE49-F238E27FC236}">
                <a16:creationId xmlns:a16="http://schemas.microsoft.com/office/drawing/2014/main" id="{65D71384-7FB6-4AC4-8FC8-B025936D2BB2}"/>
              </a:ext>
            </a:extLst>
          </p:cNvPr>
          <p:cNvSpPr>
            <a:spLocks noChangeArrowheads="1"/>
          </p:cNvSpPr>
          <p:nvPr/>
        </p:nvSpPr>
        <p:spPr bwMode="auto">
          <a:xfrm>
            <a:off x="3095625" y="1808163"/>
            <a:ext cx="1223963" cy="468312"/>
          </a:xfrm>
          <a:prstGeom prst="rightArrow">
            <a:avLst>
              <a:gd name="adj1" fmla="val 50000"/>
              <a:gd name="adj2" fmla="val 65339"/>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tx2"/>
                </a:solidFill>
              </a:rPr>
              <a:t>２段目</a:t>
            </a:r>
            <a:endParaRPr lang="ja-JP" altLang="en-US" sz="1800"/>
          </a:p>
        </p:txBody>
      </p:sp>
      <p:sp>
        <p:nvSpPr>
          <p:cNvPr id="15377" name="AutoShape 123">
            <a:extLst>
              <a:ext uri="{FF2B5EF4-FFF2-40B4-BE49-F238E27FC236}">
                <a16:creationId xmlns:a16="http://schemas.microsoft.com/office/drawing/2014/main" id="{EFA5190B-71CB-49D9-ADE1-E9781F181692}"/>
              </a:ext>
            </a:extLst>
          </p:cNvPr>
          <p:cNvSpPr>
            <a:spLocks noChangeArrowheads="1"/>
          </p:cNvSpPr>
          <p:nvPr/>
        </p:nvSpPr>
        <p:spPr bwMode="auto">
          <a:xfrm>
            <a:off x="4787900" y="1808163"/>
            <a:ext cx="2339975" cy="468312"/>
          </a:xfrm>
          <a:prstGeom prst="rightArrow">
            <a:avLst>
              <a:gd name="adj1" fmla="val 50000"/>
              <a:gd name="adj2" fmla="val 124915"/>
            </a:avLst>
          </a:prstGeom>
          <a:solidFill>
            <a:srgbClr val="CC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tx2"/>
                </a:solidFill>
              </a:rPr>
              <a:t>３段目</a:t>
            </a:r>
            <a:endParaRPr lang="ja-JP" altLang="en-US" sz="1800"/>
          </a:p>
        </p:txBody>
      </p:sp>
      <p:sp>
        <p:nvSpPr>
          <p:cNvPr id="15378" name="Text Box 124">
            <a:extLst>
              <a:ext uri="{FF2B5EF4-FFF2-40B4-BE49-F238E27FC236}">
                <a16:creationId xmlns:a16="http://schemas.microsoft.com/office/drawing/2014/main" id="{EF2BA9D4-4D2A-4AA6-B0B6-3C296D48A7D3}"/>
              </a:ext>
            </a:extLst>
          </p:cNvPr>
          <p:cNvSpPr txBox="1">
            <a:spLocks noChangeArrowheads="1"/>
          </p:cNvSpPr>
          <p:nvPr/>
        </p:nvSpPr>
        <p:spPr bwMode="auto">
          <a:xfrm>
            <a:off x="6985000" y="1592263"/>
            <a:ext cx="18081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b="1">
                <a:solidFill>
                  <a:schemeClr val="folHlink"/>
                </a:solidFill>
              </a:rPr>
              <a:t>段数は</a:t>
            </a:r>
            <a:r>
              <a:rPr lang="ja-JP" altLang="en-US" sz="1800" b="1">
                <a:solidFill>
                  <a:srgbClr val="FF0000"/>
                </a:solidFill>
              </a:rPr>
              <a:t>２</a:t>
            </a:r>
            <a:r>
              <a:rPr lang="en-US" altLang="ja-JP" sz="1800" b="1" baseline="30000">
                <a:solidFill>
                  <a:srgbClr val="FF0000"/>
                </a:solidFill>
              </a:rPr>
              <a:t>r</a:t>
            </a:r>
            <a:r>
              <a:rPr lang="ja-JP" altLang="en-US" sz="1800" b="1">
                <a:solidFill>
                  <a:srgbClr val="FF0000"/>
                </a:solidFill>
              </a:rPr>
              <a:t>の</a:t>
            </a:r>
            <a:r>
              <a:rPr lang="en-US" altLang="ja-JP" sz="1800" b="1">
                <a:solidFill>
                  <a:srgbClr val="FF0000"/>
                </a:solidFill>
              </a:rPr>
              <a:t>r</a:t>
            </a:r>
            <a:r>
              <a:rPr lang="ja-JP" altLang="en-US" sz="1800" b="1">
                <a:solidFill>
                  <a:srgbClr val="FF0000"/>
                </a:solidFill>
              </a:rPr>
              <a:t>段</a:t>
            </a:r>
          </a:p>
          <a:p>
            <a:pPr eaLnBrk="1" hangingPunct="1">
              <a:spcBef>
                <a:spcPct val="0"/>
              </a:spcBef>
              <a:buClrTx/>
              <a:buSzTx/>
              <a:buFontTx/>
              <a:buNone/>
            </a:pPr>
            <a:r>
              <a:rPr lang="en-US" altLang="ja-JP" sz="1800" b="1">
                <a:solidFill>
                  <a:schemeClr val="folHlink"/>
                </a:solidFill>
              </a:rPr>
              <a:t>(N=8</a:t>
            </a:r>
            <a:r>
              <a:rPr lang="ja-JP" altLang="en-US" sz="1800" b="1">
                <a:solidFill>
                  <a:schemeClr val="folHlink"/>
                </a:solidFill>
              </a:rPr>
              <a:t>の時</a:t>
            </a:r>
            <a:r>
              <a:rPr lang="en-US" altLang="ja-JP" sz="1800" b="1">
                <a:solidFill>
                  <a:schemeClr val="folHlink"/>
                </a:solidFill>
              </a:rPr>
              <a:t>r=3)</a:t>
            </a:r>
          </a:p>
        </p:txBody>
      </p:sp>
      <p:sp>
        <p:nvSpPr>
          <p:cNvPr id="15379" name="AutoShape 125">
            <a:extLst>
              <a:ext uri="{FF2B5EF4-FFF2-40B4-BE49-F238E27FC236}">
                <a16:creationId xmlns:a16="http://schemas.microsoft.com/office/drawing/2014/main" id="{EB6E099C-32BF-4C9D-BC0A-E720023BBA26}"/>
              </a:ext>
            </a:extLst>
          </p:cNvPr>
          <p:cNvSpPr>
            <a:spLocks noChangeArrowheads="1"/>
          </p:cNvSpPr>
          <p:nvPr/>
        </p:nvSpPr>
        <p:spPr bwMode="auto">
          <a:xfrm>
            <a:off x="468313" y="2312988"/>
            <a:ext cx="431800" cy="1763712"/>
          </a:xfrm>
          <a:prstGeom prst="upArrow">
            <a:avLst>
              <a:gd name="adj1" fmla="val 50000"/>
              <a:gd name="adj2" fmla="val 10211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folHlink"/>
                </a:solidFill>
              </a:rPr>
              <a:t>入力偶数番</a:t>
            </a:r>
          </a:p>
        </p:txBody>
      </p:sp>
      <p:sp>
        <p:nvSpPr>
          <p:cNvPr id="15380" name="AutoShape 126">
            <a:extLst>
              <a:ext uri="{FF2B5EF4-FFF2-40B4-BE49-F238E27FC236}">
                <a16:creationId xmlns:a16="http://schemas.microsoft.com/office/drawing/2014/main" id="{79019807-A56E-4278-A64D-5D9C49371DEC}"/>
              </a:ext>
            </a:extLst>
          </p:cNvPr>
          <p:cNvSpPr>
            <a:spLocks noChangeArrowheads="1"/>
          </p:cNvSpPr>
          <p:nvPr/>
        </p:nvSpPr>
        <p:spPr bwMode="auto">
          <a:xfrm>
            <a:off x="468313" y="4149725"/>
            <a:ext cx="431800" cy="1692275"/>
          </a:xfrm>
          <a:prstGeom prst="downArrow">
            <a:avLst>
              <a:gd name="adj1" fmla="val 50000"/>
              <a:gd name="adj2" fmla="val 9797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folHlink"/>
                </a:solidFill>
              </a:rPr>
              <a:t>入力奇数番</a:t>
            </a:r>
          </a:p>
        </p:txBody>
      </p:sp>
      <p:sp>
        <p:nvSpPr>
          <p:cNvPr id="15381" name="Text Box 127">
            <a:extLst>
              <a:ext uri="{FF2B5EF4-FFF2-40B4-BE49-F238E27FC236}">
                <a16:creationId xmlns:a16="http://schemas.microsoft.com/office/drawing/2014/main" id="{0817424B-2588-4F11-97F5-3AE88ACFAC8C}"/>
              </a:ext>
            </a:extLst>
          </p:cNvPr>
          <p:cNvSpPr txBox="1">
            <a:spLocks noChangeArrowheads="1"/>
          </p:cNvSpPr>
          <p:nvPr/>
        </p:nvSpPr>
        <p:spPr bwMode="auto">
          <a:xfrm>
            <a:off x="5570538" y="6553200"/>
            <a:ext cx="349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１段当たりのバタフライ演算の回数は</a:t>
            </a:r>
            <a:r>
              <a:rPr lang="en-US" altLang="ja-JP" sz="1400" b="1">
                <a:solidFill>
                  <a:schemeClr val="folHlink"/>
                </a:solidFill>
              </a:rPr>
              <a:t>N/2</a:t>
            </a:r>
            <a:r>
              <a:rPr lang="ja-JP" altLang="en-US" sz="1400" b="1">
                <a:solidFill>
                  <a:schemeClr val="folHlink"/>
                </a:solidFill>
              </a:rPr>
              <a:t>回</a:t>
            </a:r>
          </a:p>
        </p:txBody>
      </p:sp>
      <p:grpSp>
        <p:nvGrpSpPr>
          <p:cNvPr id="15382" name="Group 143">
            <a:extLst>
              <a:ext uri="{FF2B5EF4-FFF2-40B4-BE49-F238E27FC236}">
                <a16:creationId xmlns:a16="http://schemas.microsoft.com/office/drawing/2014/main" id="{3A931BE8-A6B2-4CF1-8578-BCDA417F0F3B}"/>
              </a:ext>
            </a:extLst>
          </p:cNvPr>
          <p:cNvGrpSpPr>
            <a:grpSpLocks/>
          </p:cNvGrpSpPr>
          <p:nvPr/>
        </p:nvGrpSpPr>
        <p:grpSpPr bwMode="auto">
          <a:xfrm>
            <a:off x="1150938" y="2060575"/>
            <a:ext cx="6624637" cy="4213225"/>
            <a:chOff x="725" y="1298"/>
            <a:chExt cx="4173" cy="2654"/>
          </a:xfrm>
        </p:grpSpPr>
        <p:sp>
          <p:nvSpPr>
            <p:cNvPr id="15392" name="Line 9">
              <a:extLst>
                <a:ext uri="{FF2B5EF4-FFF2-40B4-BE49-F238E27FC236}">
                  <a16:creationId xmlns:a16="http://schemas.microsoft.com/office/drawing/2014/main" id="{3B66C9FB-45B2-4845-899F-E5FA85D38F07}"/>
                </a:ext>
              </a:extLst>
            </p:cNvPr>
            <p:cNvSpPr>
              <a:spLocks noChangeShapeType="1"/>
            </p:cNvSpPr>
            <p:nvPr/>
          </p:nvSpPr>
          <p:spPr bwMode="auto">
            <a:xfrm flipV="1">
              <a:off x="1325" y="1459"/>
              <a:ext cx="331" cy="33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393" name="Line 10">
              <a:extLst>
                <a:ext uri="{FF2B5EF4-FFF2-40B4-BE49-F238E27FC236}">
                  <a16:creationId xmlns:a16="http://schemas.microsoft.com/office/drawing/2014/main" id="{DFBB4810-D536-45F2-BA91-EF1DE6F241A8}"/>
                </a:ext>
              </a:extLst>
            </p:cNvPr>
            <p:cNvSpPr>
              <a:spLocks noChangeShapeType="1"/>
            </p:cNvSpPr>
            <p:nvPr/>
          </p:nvSpPr>
          <p:spPr bwMode="auto">
            <a:xfrm>
              <a:off x="1325" y="1474"/>
              <a:ext cx="331" cy="331"/>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5394" name="Object 11">
              <a:extLst>
                <a:ext uri="{FF2B5EF4-FFF2-40B4-BE49-F238E27FC236}">
                  <a16:creationId xmlns:a16="http://schemas.microsoft.com/office/drawing/2014/main" id="{9A1E55AA-E0FB-478E-B808-8B0A40D7E286}"/>
                </a:ext>
              </a:extLst>
            </p:cNvPr>
            <p:cNvGraphicFramePr>
              <a:graphicFrameLocks noChangeAspect="1"/>
            </p:cNvGraphicFramePr>
            <p:nvPr/>
          </p:nvGraphicFramePr>
          <p:xfrm>
            <a:off x="729" y="1392"/>
            <a:ext cx="110" cy="153"/>
          </p:xfrm>
          <a:graphic>
            <a:graphicData uri="http://schemas.openxmlformats.org/presentationml/2006/ole">
              <mc:AlternateContent xmlns:mc="http://schemas.openxmlformats.org/markup-compatibility/2006">
                <mc:Choice xmlns:v="urn:schemas-microsoft-com:vml" Requires="v">
                  <p:oleObj spid="_x0000_s15478" name="数式" r:id="rId9" imgW="165028" imgH="228501" progId="Equation.3">
                    <p:embed/>
                  </p:oleObj>
                </mc:Choice>
                <mc:Fallback>
                  <p:oleObj name="数式" r:id="rId9" imgW="165028" imgH="228501"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9" y="1392"/>
                          <a:ext cx="110"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5" name="Object 12">
              <a:extLst>
                <a:ext uri="{FF2B5EF4-FFF2-40B4-BE49-F238E27FC236}">
                  <a16:creationId xmlns:a16="http://schemas.microsoft.com/office/drawing/2014/main" id="{E565F3E2-1939-4424-91A6-CB0853AB2F39}"/>
                </a:ext>
              </a:extLst>
            </p:cNvPr>
            <p:cNvGraphicFramePr>
              <a:graphicFrameLocks noChangeAspect="1"/>
            </p:cNvGraphicFramePr>
            <p:nvPr/>
          </p:nvGraphicFramePr>
          <p:xfrm>
            <a:off x="725" y="1719"/>
            <a:ext cx="110" cy="145"/>
          </p:xfrm>
          <a:graphic>
            <a:graphicData uri="http://schemas.openxmlformats.org/presentationml/2006/ole">
              <mc:AlternateContent xmlns:mc="http://schemas.openxmlformats.org/markup-compatibility/2006">
                <mc:Choice xmlns:v="urn:schemas-microsoft-com:vml" Requires="v">
                  <p:oleObj spid="_x0000_s15479" name="数式" r:id="rId11" imgW="164885" imgH="215619" progId="Equation.3">
                    <p:embed/>
                  </p:oleObj>
                </mc:Choice>
                <mc:Fallback>
                  <p:oleObj name="数式" r:id="rId11" imgW="164885" imgH="215619"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5" y="1719"/>
                          <a:ext cx="110"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6" name="Object 14">
              <a:extLst>
                <a:ext uri="{FF2B5EF4-FFF2-40B4-BE49-F238E27FC236}">
                  <a16:creationId xmlns:a16="http://schemas.microsoft.com/office/drawing/2014/main" id="{8C8D444D-C80B-4E0A-89A8-617846C1BCEA}"/>
                </a:ext>
              </a:extLst>
            </p:cNvPr>
            <p:cNvGraphicFramePr>
              <a:graphicFrameLocks noChangeAspect="1"/>
            </p:cNvGraphicFramePr>
            <p:nvPr/>
          </p:nvGraphicFramePr>
          <p:xfrm>
            <a:off x="1420" y="1789"/>
            <a:ext cx="135" cy="110"/>
          </p:xfrm>
          <a:graphic>
            <a:graphicData uri="http://schemas.openxmlformats.org/presentationml/2006/ole">
              <mc:AlternateContent xmlns:mc="http://schemas.openxmlformats.org/markup-compatibility/2006">
                <mc:Choice xmlns:v="urn:schemas-microsoft-com:vml" Requires="v">
                  <p:oleObj spid="_x0000_s15480" name="数式" r:id="rId13" imgW="203024" imgH="164957" progId="Equation.3">
                    <p:embed/>
                  </p:oleObj>
                </mc:Choice>
                <mc:Fallback>
                  <p:oleObj name="数式" r:id="rId13" imgW="203024" imgH="164957"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0" y="1789"/>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7" name="Line 19">
              <a:extLst>
                <a:ext uri="{FF2B5EF4-FFF2-40B4-BE49-F238E27FC236}">
                  <a16:creationId xmlns:a16="http://schemas.microsoft.com/office/drawing/2014/main" id="{AA3954C1-0A20-4C21-B2AA-0A44E55F6BA9}"/>
                </a:ext>
              </a:extLst>
            </p:cNvPr>
            <p:cNvSpPr>
              <a:spLocks noChangeShapeType="1"/>
            </p:cNvSpPr>
            <p:nvPr/>
          </p:nvSpPr>
          <p:spPr bwMode="auto">
            <a:xfrm flipV="1">
              <a:off x="1325" y="2089"/>
              <a:ext cx="331" cy="3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398" name="Line 20">
              <a:extLst>
                <a:ext uri="{FF2B5EF4-FFF2-40B4-BE49-F238E27FC236}">
                  <a16:creationId xmlns:a16="http://schemas.microsoft.com/office/drawing/2014/main" id="{EACD0716-1FFC-411F-BFEA-9504A718257C}"/>
                </a:ext>
              </a:extLst>
            </p:cNvPr>
            <p:cNvSpPr>
              <a:spLocks noChangeShapeType="1"/>
            </p:cNvSpPr>
            <p:nvPr/>
          </p:nvSpPr>
          <p:spPr bwMode="auto">
            <a:xfrm>
              <a:off x="1325" y="2104"/>
              <a:ext cx="331" cy="33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5399" name="Object 21">
              <a:extLst>
                <a:ext uri="{FF2B5EF4-FFF2-40B4-BE49-F238E27FC236}">
                  <a16:creationId xmlns:a16="http://schemas.microsoft.com/office/drawing/2014/main" id="{2B19A33F-8E27-4C2C-8BA1-69578C4B0F31}"/>
                </a:ext>
              </a:extLst>
            </p:cNvPr>
            <p:cNvGraphicFramePr>
              <a:graphicFrameLocks noChangeAspect="1"/>
            </p:cNvGraphicFramePr>
            <p:nvPr/>
          </p:nvGraphicFramePr>
          <p:xfrm>
            <a:off x="729" y="2027"/>
            <a:ext cx="110" cy="143"/>
          </p:xfrm>
          <a:graphic>
            <a:graphicData uri="http://schemas.openxmlformats.org/presentationml/2006/ole">
              <mc:AlternateContent xmlns:mc="http://schemas.openxmlformats.org/markup-compatibility/2006">
                <mc:Choice xmlns:v="urn:schemas-microsoft-com:vml" Requires="v">
                  <p:oleObj spid="_x0000_s15481" name="数式" r:id="rId15" imgW="164885" imgH="215619" progId="Equation.3">
                    <p:embed/>
                  </p:oleObj>
                </mc:Choice>
                <mc:Fallback>
                  <p:oleObj name="数式" r:id="rId15" imgW="164885" imgH="215619"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9" y="2027"/>
                          <a:ext cx="110"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0" name="Object 22">
              <a:extLst>
                <a:ext uri="{FF2B5EF4-FFF2-40B4-BE49-F238E27FC236}">
                  <a16:creationId xmlns:a16="http://schemas.microsoft.com/office/drawing/2014/main" id="{965B5A4B-14AE-4003-B2F6-D40AB7254A36}"/>
                </a:ext>
              </a:extLst>
            </p:cNvPr>
            <p:cNvGraphicFramePr>
              <a:graphicFrameLocks noChangeAspect="1"/>
            </p:cNvGraphicFramePr>
            <p:nvPr/>
          </p:nvGraphicFramePr>
          <p:xfrm>
            <a:off x="725" y="2345"/>
            <a:ext cx="110" cy="153"/>
          </p:xfrm>
          <a:graphic>
            <a:graphicData uri="http://schemas.openxmlformats.org/presentationml/2006/ole">
              <mc:AlternateContent xmlns:mc="http://schemas.openxmlformats.org/markup-compatibility/2006">
                <mc:Choice xmlns:v="urn:schemas-microsoft-com:vml" Requires="v">
                  <p:oleObj spid="_x0000_s15482" name="数式" r:id="rId17" imgW="165028" imgH="228501" progId="Equation.3">
                    <p:embed/>
                  </p:oleObj>
                </mc:Choice>
                <mc:Fallback>
                  <p:oleObj name="数式" r:id="rId17" imgW="165028" imgH="228501"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5" y="2345"/>
                          <a:ext cx="110"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1" name="Object 24">
              <a:extLst>
                <a:ext uri="{FF2B5EF4-FFF2-40B4-BE49-F238E27FC236}">
                  <a16:creationId xmlns:a16="http://schemas.microsoft.com/office/drawing/2014/main" id="{950E1294-5F29-4AA7-B673-0780CE4BC949}"/>
                </a:ext>
              </a:extLst>
            </p:cNvPr>
            <p:cNvGraphicFramePr>
              <a:graphicFrameLocks noChangeAspect="1"/>
            </p:cNvGraphicFramePr>
            <p:nvPr/>
          </p:nvGraphicFramePr>
          <p:xfrm>
            <a:off x="1420" y="2419"/>
            <a:ext cx="135" cy="110"/>
          </p:xfrm>
          <a:graphic>
            <a:graphicData uri="http://schemas.openxmlformats.org/presentationml/2006/ole">
              <mc:AlternateContent xmlns:mc="http://schemas.openxmlformats.org/markup-compatibility/2006">
                <mc:Choice xmlns:v="urn:schemas-microsoft-com:vml" Requires="v">
                  <p:oleObj spid="_x0000_s15483" name="数式" r:id="rId19" imgW="203024" imgH="164957" progId="Equation.3">
                    <p:embed/>
                  </p:oleObj>
                </mc:Choice>
                <mc:Fallback>
                  <p:oleObj name="数式" r:id="rId19" imgW="203024" imgH="164957"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0" y="2419"/>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2" name="Object 28">
              <a:extLst>
                <a:ext uri="{FF2B5EF4-FFF2-40B4-BE49-F238E27FC236}">
                  <a16:creationId xmlns:a16="http://schemas.microsoft.com/office/drawing/2014/main" id="{63191354-BB2B-41FA-B5DF-16AE9485DE41}"/>
                </a:ext>
              </a:extLst>
            </p:cNvPr>
            <p:cNvGraphicFramePr>
              <a:graphicFrameLocks noChangeAspect="1"/>
            </p:cNvGraphicFramePr>
            <p:nvPr/>
          </p:nvGraphicFramePr>
          <p:xfrm>
            <a:off x="4740" y="1388"/>
            <a:ext cx="158" cy="167"/>
          </p:xfrm>
          <a:graphic>
            <a:graphicData uri="http://schemas.openxmlformats.org/presentationml/2006/ole">
              <mc:AlternateContent xmlns:mc="http://schemas.openxmlformats.org/markup-compatibility/2006">
                <mc:Choice xmlns:v="urn:schemas-microsoft-com:vml" Requires="v">
                  <p:oleObj spid="_x0000_s15484" name="数式" r:id="rId20" imgW="215806" imgH="228501" progId="Equation.3">
                    <p:embed/>
                  </p:oleObj>
                </mc:Choice>
                <mc:Fallback>
                  <p:oleObj name="数式" r:id="rId20" imgW="215806" imgH="228501" progId="Equation.3">
                    <p:embed/>
                    <p:pic>
                      <p:nvPicPr>
                        <p:cNvPr id="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40" y="1388"/>
                          <a:ext cx="158"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3" name="Object 44">
              <a:extLst>
                <a:ext uri="{FF2B5EF4-FFF2-40B4-BE49-F238E27FC236}">
                  <a16:creationId xmlns:a16="http://schemas.microsoft.com/office/drawing/2014/main" id="{025771E5-DAED-443D-9C6F-26A27BB0C662}"/>
                </a:ext>
              </a:extLst>
            </p:cNvPr>
            <p:cNvGraphicFramePr>
              <a:graphicFrameLocks noChangeAspect="1"/>
            </p:cNvGraphicFramePr>
            <p:nvPr/>
          </p:nvGraphicFramePr>
          <p:xfrm>
            <a:off x="4740" y="1706"/>
            <a:ext cx="149" cy="157"/>
          </p:xfrm>
          <a:graphic>
            <a:graphicData uri="http://schemas.openxmlformats.org/presentationml/2006/ole">
              <mc:AlternateContent xmlns:mc="http://schemas.openxmlformats.org/markup-compatibility/2006">
                <mc:Choice xmlns:v="urn:schemas-microsoft-com:vml" Requires="v">
                  <p:oleObj spid="_x0000_s15485" name="数式" r:id="rId22" imgW="203024" imgH="215713" progId="Equation.3">
                    <p:embed/>
                  </p:oleObj>
                </mc:Choice>
                <mc:Fallback>
                  <p:oleObj name="数式" r:id="rId22" imgW="203024" imgH="215713" progId="Equation.3">
                    <p:embed/>
                    <p:pic>
                      <p:nvPicPr>
                        <p:cNvPr id="0" name="Object 4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40" y="1706"/>
                          <a:ext cx="14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4" name="Object 45">
              <a:extLst>
                <a:ext uri="{FF2B5EF4-FFF2-40B4-BE49-F238E27FC236}">
                  <a16:creationId xmlns:a16="http://schemas.microsoft.com/office/drawing/2014/main" id="{5F524D00-381B-44AC-B773-6338F5710CAF}"/>
                </a:ext>
              </a:extLst>
            </p:cNvPr>
            <p:cNvGraphicFramePr>
              <a:graphicFrameLocks noChangeAspect="1"/>
            </p:cNvGraphicFramePr>
            <p:nvPr/>
          </p:nvGraphicFramePr>
          <p:xfrm>
            <a:off x="4740" y="2025"/>
            <a:ext cx="158" cy="157"/>
          </p:xfrm>
          <a:graphic>
            <a:graphicData uri="http://schemas.openxmlformats.org/presentationml/2006/ole">
              <mc:AlternateContent xmlns:mc="http://schemas.openxmlformats.org/markup-compatibility/2006">
                <mc:Choice xmlns:v="urn:schemas-microsoft-com:vml" Requires="v">
                  <p:oleObj spid="_x0000_s15486" name="数式" r:id="rId24" imgW="215619" imgH="215619" progId="Equation.3">
                    <p:embed/>
                  </p:oleObj>
                </mc:Choice>
                <mc:Fallback>
                  <p:oleObj name="数式" r:id="rId24" imgW="215619" imgH="215619" progId="Equation.3">
                    <p:embed/>
                    <p:pic>
                      <p:nvPicPr>
                        <p:cNvPr id="0" name="Object 4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40" y="2025"/>
                          <a:ext cx="158"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5" name="Object 46">
              <a:extLst>
                <a:ext uri="{FF2B5EF4-FFF2-40B4-BE49-F238E27FC236}">
                  <a16:creationId xmlns:a16="http://schemas.microsoft.com/office/drawing/2014/main" id="{9D7F13BB-996D-4349-9BFF-38E85875D901}"/>
                </a:ext>
              </a:extLst>
            </p:cNvPr>
            <p:cNvGraphicFramePr>
              <a:graphicFrameLocks noChangeAspect="1"/>
            </p:cNvGraphicFramePr>
            <p:nvPr/>
          </p:nvGraphicFramePr>
          <p:xfrm>
            <a:off x="4740" y="2355"/>
            <a:ext cx="158" cy="167"/>
          </p:xfrm>
          <a:graphic>
            <a:graphicData uri="http://schemas.openxmlformats.org/presentationml/2006/ole">
              <mc:AlternateContent xmlns:mc="http://schemas.openxmlformats.org/markup-compatibility/2006">
                <mc:Choice xmlns:v="urn:schemas-microsoft-com:vml" Requires="v">
                  <p:oleObj spid="_x0000_s15487" name="数式" r:id="rId26" imgW="215806" imgH="228501" progId="Equation.3">
                    <p:embed/>
                  </p:oleObj>
                </mc:Choice>
                <mc:Fallback>
                  <p:oleObj name="数式" r:id="rId26" imgW="215806" imgH="228501" progId="Equation.3">
                    <p:embed/>
                    <p:pic>
                      <p:nvPicPr>
                        <p:cNvPr id="0" name="Object 4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40" y="2355"/>
                          <a:ext cx="158"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6" name="Line 54">
              <a:extLst>
                <a:ext uri="{FF2B5EF4-FFF2-40B4-BE49-F238E27FC236}">
                  <a16:creationId xmlns:a16="http://schemas.microsoft.com/office/drawing/2014/main" id="{2F51F293-019F-4BFA-A7DE-9954A8CFCB56}"/>
                </a:ext>
              </a:extLst>
            </p:cNvPr>
            <p:cNvSpPr>
              <a:spLocks noChangeShapeType="1"/>
            </p:cNvSpPr>
            <p:nvPr/>
          </p:nvSpPr>
          <p:spPr bwMode="auto">
            <a:xfrm flipV="1">
              <a:off x="1327" y="2741"/>
              <a:ext cx="331" cy="3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07" name="Line 55">
              <a:extLst>
                <a:ext uri="{FF2B5EF4-FFF2-40B4-BE49-F238E27FC236}">
                  <a16:creationId xmlns:a16="http://schemas.microsoft.com/office/drawing/2014/main" id="{299BFC57-E382-4F34-A3A3-DD637BEEB2FD}"/>
                </a:ext>
              </a:extLst>
            </p:cNvPr>
            <p:cNvSpPr>
              <a:spLocks noChangeShapeType="1"/>
            </p:cNvSpPr>
            <p:nvPr/>
          </p:nvSpPr>
          <p:spPr bwMode="auto">
            <a:xfrm>
              <a:off x="1327" y="2756"/>
              <a:ext cx="331" cy="33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5408" name="Object 56">
              <a:extLst>
                <a:ext uri="{FF2B5EF4-FFF2-40B4-BE49-F238E27FC236}">
                  <a16:creationId xmlns:a16="http://schemas.microsoft.com/office/drawing/2014/main" id="{691B3B74-C075-4A72-9119-6883FCB02E25}"/>
                </a:ext>
              </a:extLst>
            </p:cNvPr>
            <p:cNvGraphicFramePr>
              <a:graphicFrameLocks noChangeAspect="1"/>
            </p:cNvGraphicFramePr>
            <p:nvPr/>
          </p:nvGraphicFramePr>
          <p:xfrm>
            <a:off x="735" y="2678"/>
            <a:ext cx="101" cy="145"/>
          </p:xfrm>
          <a:graphic>
            <a:graphicData uri="http://schemas.openxmlformats.org/presentationml/2006/ole">
              <mc:AlternateContent xmlns:mc="http://schemas.openxmlformats.org/markup-compatibility/2006">
                <mc:Choice xmlns:v="urn:schemas-microsoft-com:vml" Requires="v">
                  <p:oleObj spid="_x0000_s15488" name="数式" r:id="rId28" imgW="152268" imgH="215713" progId="Equation.3">
                    <p:embed/>
                  </p:oleObj>
                </mc:Choice>
                <mc:Fallback>
                  <p:oleObj name="数式" r:id="rId28" imgW="152268" imgH="215713" progId="Equation.3">
                    <p:embed/>
                    <p:pic>
                      <p:nvPicPr>
                        <p:cNvPr id="0" name="Object 5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35" y="2678"/>
                          <a:ext cx="101"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9" name="Object 57">
              <a:extLst>
                <a:ext uri="{FF2B5EF4-FFF2-40B4-BE49-F238E27FC236}">
                  <a16:creationId xmlns:a16="http://schemas.microsoft.com/office/drawing/2014/main" id="{870EBE97-F829-4F84-B884-8A954F0FFB60}"/>
                </a:ext>
              </a:extLst>
            </p:cNvPr>
            <p:cNvGraphicFramePr>
              <a:graphicFrameLocks noChangeAspect="1"/>
            </p:cNvGraphicFramePr>
            <p:nvPr/>
          </p:nvGraphicFramePr>
          <p:xfrm>
            <a:off x="727" y="2997"/>
            <a:ext cx="110" cy="154"/>
          </p:xfrm>
          <a:graphic>
            <a:graphicData uri="http://schemas.openxmlformats.org/presentationml/2006/ole">
              <mc:AlternateContent xmlns:mc="http://schemas.openxmlformats.org/markup-compatibility/2006">
                <mc:Choice xmlns:v="urn:schemas-microsoft-com:vml" Requires="v">
                  <p:oleObj spid="_x0000_s15489" name="数式" r:id="rId30" imgW="165028" imgH="228501" progId="Equation.3">
                    <p:embed/>
                  </p:oleObj>
                </mc:Choice>
                <mc:Fallback>
                  <p:oleObj name="数式" r:id="rId30" imgW="165028" imgH="228501" progId="Equation.3">
                    <p:embed/>
                    <p:pic>
                      <p:nvPicPr>
                        <p:cNvPr id="0" name="Object 5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27" y="2997"/>
                          <a:ext cx="11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0" name="Object 59">
              <a:extLst>
                <a:ext uri="{FF2B5EF4-FFF2-40B4-BE49-F238E27FC236}">
                  <a16:creationId xmlns:a16="http://schemas.microsoft.com/office/drawing/2014/main" id="{62BCD8AC-2D9F-4ECD-91A8-CC3E698DCC15}"/>
                </a:ext>
              </a:extLst>
            </p:cNvPr>
            <p:cNvGraphicFramePr>
              <a:graphicFrameLocks noChangeAspect="1"/>
            </p:cNvGraphicFramePr>
            <p:nvPr/>
          </p:nvGraphicFramePr>
          <p:xfrm>
            <a:off x="1422" y="3071"/>
            <a:ext cx="135" cy="110"/>
          </p:xfrm>
          <a:graphic>
            <a:graphicData uri="http://schemas.openxmlformats.org/presentationml/2006/ole">
              <mc:AlternateContent xmlns:mc="http://schemas.openxmlformats.org/markup-compatibility/2006">
                <mc:Choice xmlns:v="urn:schemas-microsoft-com:vml" Requires="v">
                  <p:oleObj spid="_x0000_s15490" name="数式" r:id="rId32" imgW="203024" imgH="164957" progId="Equation.3">
                    <p:embed/>
                  </p:oleObj>
                </mc:Choice>
                <mc:Fallback>
                  <p:oleObj name="数式" r:id="rId32" imgW="203024" imgH="164957" progId="Equation.3">
                    <p:embed/>
                    <p:pic>
                      <p:nvPicPr>
                        <p:cNvPr id="0" name="Object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2" y="3071"/>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411" name="Group 68">
              <a:extLst>
                <a:ext uri="{FF2B5EF4-FFF2-40B4-BE49-F238E27FC236}">
                  <a16:creationId xmlns:a16="http://schemas.microsoft.com/office/drawing/2014/main" id="{A3CE5811-74A9-4425-958B-219EAC0C0EFF}"/>
                </a:ext>
              </a:extLst>
            </p:cNvPr>
            <p:cNvGrpSpPr>
              <a:grpSpLocks/>
            </p:cNvGrpSpPr>
            <p:nvPr/>
          </p:nvGrpSpPr>
          <p:grpSpPr bwMode="auto">
            <a:xfrm>
              <a:off x="1026" y="1471"/>
              <a:ext cx="3665" cy="2231"/>
              <a:chOff x="507" y="1381"/>
              <a:chExt cx="946" cy="2233"/>
            </a:xfrm>
          </p:grpSpPr>
          <p:sp>
            <p:nvSpPr>
              <p:cNvPr id="15467" name="Line 7">
                <a:extLst>
                  <a:ext uri="{FF2B5EF4-FFF2-40B4-BE49-F238E27FC236}">
                    <a16:creationId xmlns:a16="http://schemas.microsoft.com/office/drawing/2014/main" id="{0409D6CD-2E50-425C-94AC-DD6C5F761D17}"/>
                  </a:ext>
                </a:extLst>
              </p:cNvPr>
              <p:cNvSpPr>
                <a:spLocks noChangeShapeType="1"/>
              </p:cNvSpPr>
              <p:nvPr/>
            </p:nvSpPr>
            <p:spPr bwMode="auto">
              <a:xfrm>
                <a:off x="507" y="1381"/>
                <a:ext cx="944"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68" name="Line 8">
                <a:extLst>
                  <a:ext uri="{FF2B5EF4-FFF2-40B4-BE49-F238E27FC236}">
                    <a16:creationId xmlns:a16="http://schemas.microsoft.com/office/drawing/2014/main" id="{EAEBC3FA-F152-4EF0-A7DF-B25245D0B6BB}"/>
                  </a:ext>
                </a:extLst>
              </p:cNvPr>
              <p:cNvSpPr>
                <a:spLocks noChangeShapeType="1"/>
              </p:cNvSpPr>
              <p:nvPr/>
            </p:nvSpPr>
            <p:spPr bwMode="auto">
              <a:xfrm>
                <a:off x="507" y="1693"/>
                <a:ext cx="944" cy="2"/>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69" name="Line 17">
                <a:extLst>
                  <a:ext uri="{FF2B5EF4-FFF2-40B4-BE49-F238E27FC236}">
                    <a16:creationId xmlns:a16="http://schemas.microsoft.com/office/drawing/2014/main" id="{A5CA2843-0C3B-4CD0-AA80-35EE8ED7AA80}"/>
                  </a:ext>
                </a:extLst>
              </p:cNvPr>
              <p:cNvSpPr>
                <a:spLocks noChangeShapeType="1"/>
              </p:cNvSpPr>
              <p:nvPr/>
            </p:nvSpPr>
            <p:spPr bwMode="auto">
              <a:xfrm>
                <a:off x="507" y="2012"/>
                <a:ext cx="944"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70" name="Line 18">
                <a:extLst>
                  <a:ext uri="{FF2B5EF4-FFF2-40B4-BE49-F238E27FC236}">
                    <a16:creationId xmlns:a16="http://schemas.microsoft.com/office/drawing/2014/main" id="{A6430F28-C1AC-47C9-A83C-024015753065}"/>
                  </a:ext>
                </a:extLst>
              </p:cNvPr>
              <p:cNvSpPr>
                <a:spLocks noChangeShapeType="1"/>
              </p:cNvSpPr>
              <p:nvPr/>
            </p:nvSpPr>
            <p:spPr bwMode="auto">
              <a:xfrm>
                <a:off x="507" y="2330"/>
                <a:ext cx="944" cy="2"/>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71" name="Line 52">
                <a:extLst>
                  <a:ext uri="{FF2B5EF4-FFF2-40B4-BE49-F238E27FC236}">
                    <a16:creationId xmlns:a16="http://schemas.microsoft.com/office/drawing/2014/main" id="{02A30F5C-9134-480B-BB40-DC42C5522F56}"/>
                  </a:ext>
                </a:extLst>
              </p:cNvPr>
              <p:cNvSpPr>
                <a:spLocks noChangeShapeType="1"/>
              </p:cNvSpPr>
              <p:nvPr/>
            </p:nvSpPr>
            <p:spPr bwMode="auto">
              <a:xfrm>
                <a:off x="509" y="2663"/>
                <a:ext cx="944"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72" name="Line 53">
                <a:extLst>
                  <a:ext uri="{FF2B5EF4-FFF2-40B4-BE49-F238E27FC236}">
                    <a16:creationId xmlns:a16="http://schemas.microsoft.com/office/drawing/2014/main" id="{A23C9375-78F7-4A68-AE0A-060E524CAD51}"/>
                  </a:ext>
                </a:extLst>
              </p:cNvPr>
              <p:cNvSpPr>
                <a:spLocks noChangeShapeType="1"/>
              </p:cNvSpPr>
              <p:nvPr/>
            </p:nvSpPr>
            <p:spPr bwMode="auto">
              <a:xfrm>
                <a:off x="509" y="2975"/>
                <a:ext cx="944" cy="2"/>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73" name="Line 60">
                <a:extLst>
                  <a:ext uri="{FF2B5EF4-FFF2-40B4-BE49-F238E27FC236}">
                    <a16:creationId xmlns:a16="http://schemas.microsoft.com/office/drawing/2014/main" id="{EB0B9FD3-9FA0-414A-A0D7-814E35D8656F}"/>
                  </a:ext>
                </a:extLst>
              </p:cNvPr>
              <p:cNvSpPr>
                <a:spLocks noChangeShapeType="1"/>
              </p:cNvSpPr>
              <p:nvPr/>
            </p:nvSpPr>
            <p:spPr bwMode="auto">
              <a:xfrm>
                <a:off x="509" y="3294"/>
                <a:ext cx="944"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74" name="Line 61">
                <a:extLst>
                  <a:ext uri="{FF2B5EF4-FFF2-40B4-BE49-F238E27FC236}">
                    <a16:creationId xmlns:a16="http://schemas.microsoft.com/office/drawing/2014/main" id="{88F9FC0E-CE8E-4D22-BC0C-199F3D3A35C2}"/>
                  </a:ext>
                </a:extLst>
              </p:cNvPr>
              <p:cNvSpPr>
                <a:spLocks noChangeShapeType="1"/>
              </p:cNvSpPr>
              <p:nvPr/>
            </p:nvSpPr>
            <p:spPr bwMode="auto">
              <a:xfrm>
                <a:off x="509" y="3612"/>
                <a:ext cx="944" cy="2"/>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pSp>
        <p:sp>
          <p:nvSpPr>
            <p:cNvPr id="15412" name="Line 62">
              <a:extLst>
                <a:ext uri="{FF2B5EF4-FFF2-40B4-BE49-F238E27FC236}">
                  <a16:creationId xmlns:a16="http://schemas.microsoft.com/office/drawing/2014/main" id="{5E88AA19-99CE-45F2-A668-2D2CD32D1AE0}"/>
                </a:ext>
              </a:extLst>
            </p:cNvPr>
            <p:cNvSpPr>
              <a:spLocks noChangeShapeType="1"/>
            </p:cNvSpPr>
            <p:nvPr/>
          </p:nvSpPr>
          <p:spPr bwMode="auto">
            <a:xfrm flipV="1">
              <a:off x="1327" y="3371"/>
              <a:ext cx="331" cy="33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13" name="Line 63">
              <a:extLst>
                <a:ext uri="{FF2B5EF4-FFF2-40B4-BE49-F238E27FC236}">
                  <a16:creationId xmlns:a16="http://schemas.microsoft.com/office/drawing/2014/main" id="{A1DC7848-E3DC-495D-A9A6-6AB87E4A9DC8}"/>
                </a:ext>
              </a:extLst>
            </p:cNvPr>
            <p:cNvSpPr>
              <a:spLocks noChangeShapeType="1"/>
            </p:cNvSpPr>
            <p:nvPr/>
          </p:nvSpPr>
          <p:spPr bwMode="auto">
            <a:xfrm>
              <a:off x="1327" y="3386"/>
              <a:ext cx="331" cy="33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5414" name="Object 64">
              <a:extLst>
                <a:ext uri="{FF2B5EF4-FFF2-40B4-BE49-F238E27FC236}">
                  <a16:creationId xmlns:a16="http://schemas.microsoft.com/office/drawing/2014/main" id="{DE07A427-92FC-492C-A361-962367B9D65A}"/>
                </a:ext>
              </a:extLst>
            </p:cNvPr>
            <p:cNvGraphicFramePr>
              <a:graphicFrameLocks noChangeAspect="1"/>
            </p:cNvGraphicFramePr>
            <p:nvPr/>
          </p:nvGraphicFramePr>
          <p:xfrm>
            <a:off x="731" y="3305"/>
            <a:ext cx="110" cy="152"/>
          </p:xfrm>
          <a:graphic>
            <a:graphicData uri="http://schemas.openxmlformats.org/presentationml/2006/ole">
              <mc:AlternateContent xmlns:mc="http://schemas.openxmlformats.org/markup-compatibility/2006">
                <mc:Choice xmlns:v="urn:schemas-microsoft-com:vml" Requires="v">
                  <p:oleObj spid="_x0000_s15491" name="数式" r:id="rId33" imgW="165028" imgH="228501" progId="Equation.3">
                    <p:embed/>
                  </p:oleObj>
                </mc:Choice>
                <mc:Fallback>
                  <p:oleObj name="数式" r:id="rId33" imgW="165028" imgH="228501" progId="Equation.3">
                    <p:embed/>
                    <p:pic>
                      <p:nvPicPr>
                        <p:cNvPr id="0" name="Object 6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31" y="3305"/>
                          <a:ext cx="11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5" name="Object 65">
              <a:extLst>
                <a:ext uri="{FF2B5EF4-FFF2-40B4-BE49-F238E27FC236}">
                  <a16:creationId xmlns:a16="http://schemas.microsoft.com/office/drawing/2014/main" id="{52317A52-6218-4723-B0CB-C3EB19ADED3E}"/>
                </a:ext>
              </a:extLst>
            </p:cNvPr>
            <p:cNvGraphicFramePr>
              <a:graphicFrameLocks noChangeAspect="1"/>
            </p:cNvGraphicFramePr>
            <p:nvPr/>
          </p:nvGraphicFramePr>
          <p:xfrm>
            <a:off x="727" y="3627"/>
            <a:ext cx="110" cy="153"/>
          </p:xfrm>
          <a:graphic>
            <a:graphicData uri="http://schemas.openxmlformats.org/presentationml/2006/ole">
              <mc:AlternateContent xmlns:mc="http://schemas.openxmlformats.org/markup-compatibility/2006">
                <mc:Choice xmlns:v="urn:schemas-microsoft-com:vml" Requires="v">
                  <p:oleObj spid="_x0000_s15492" name="数式" r:id="rId35" imgW="165028" imgH="228501" progId="Equation.3">
                    <p:embed/>
                  </p:oleObj>
                </mc:Choice>
                <mc:Fallback>
                  <p:oleObj name="数式" r:id="rId35" imgW="165028" imgH="228501" progId="Equation.3">
                    <p:embed/>
                    <p:pic>
                      <p:nvPicPr>
                        <p:cNvPr id="0" name="Object 6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27" y="3627"/>
                          <a:ext cx="110"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6" name="Object 67">
              <a:extLst>
                <a:ext uri="{FF2B5EF4-FFF2-40B4-BE49-F238E27FC236}">
                  <a16:creationId xmlns:a16="http://schemas.microsoft.com/office/drawing/2014/main" id="{997DD8C1-0590-4812-A946-ADD55DAFAE19}"/>
                </a:ext>
              </a:extLst>
            </p:cNvPr>
            <p:cNvGraphicFramePr>
              <a:graphicFrameLocks noChangeAspect="1"/>
            </p:cNvGraphicFramePr>
            <p:nvPr/>
          </p:nvGraphicFramePr>
          <p:xfrm>
            <a:off x="1422" y="3701"/>
            <a:ext cx="135" cy="110"/>
          </p:xfrm>
          <a:graphic>
            <a:graphicData uri="http://schemas.openxmlformats.org/presentationml/2006/ole">
              <mc:AlternateContent xmlns:mc="http://schemas.openxmlformats.org/markup-compatibility/2006">
                <mc:Choice xmlns:v="urn:schemas-microsoft-com:vml" Requires="v">
                  <p:oleObj spid="_x0000_s15493" name="数式" r:id="rId37" imgW="203024" imgH="164957" progId="Equation.3">
                    <p:embed/>
                  </p:oleObj>
                </mc:Choice>
                <mc:Fallback>
                  <p:oleObj name="数式" r:id="rId37" imgW="203024" imgH="164957" progId="Equation.3">
                    <p:embed/>
                    <p:pic>
                      <p:nvPicPr>
                        <p:cNvPr id="0" name="Object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2" y="3701"/>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17" name="Line 69">
              <a:extLst>
                <a:ext uri="{FF2B5EF4-FFF2-40B4-BE49-F238E27FC236}">
                  <a16:creationId xmlns:a16="http://schemas.microsoft.com/office/drawing/2014/main" id="{ADA86EA0-BA8D-4619-A6E2-628797564BFB}"/>
                </a:ext>
              </a:extLst>
            </p:cNvPr>
            <p:cNvSpPr>
              <a:spLocks noChangeShapeType="1"/>
            </p:cNvSpPr>
            <p:nvPr/>
          </p:nvSpPr>
          <p:spPr bwMode="auto">
            <a:xfrm>
              <a:off x="2016" y="1479"/>
              <a:ext cx="635" cy="612"/>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18" name="Line 70">
              <a:extLst>
                <a:ext uri="{FF2B5EF4-FFF2-40B4-BE49-F238E27FC236}">
                  <a16:creationId xmlns:a16="http://schemas.microsoft.com/office/drawing/2014/main" id="{99C57AF3-F726-401C-8BD4-041A54116748}"/>
                </a:ext>
              </a:extLst>
            </p:cNvPr>
            <p:cNvSpPr>
              <a:spLocks noChangeShapeType="1"/>
            </p:cNvSpPr>
            <p:nvPr/>
          </p:nvSpPr>
          <p:spPr bwMode="auto">
            <a:xfrm flipV="1">
              <a:off x="2016" y="1479"/>
              <a:ext cx="635" cy="63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19" name="Line 71">
              <a:extLst>
                <a:ext uri="{FF2B5EF4-FFF2-40B4-BE49-F238E27FC236}">
                  <a16:creationId xmlns:a16="http://schemas.microsoft.com/office/drawing/2014/main" id="{593FD12A-8DEB-4652-BFB2-1C365108D5DD}"/>
                </a:ext>
              </a:extLst>
            </p:cNvPr>
            <p:cNvSpPr>
              <a:spLocks noChangeShapeType="1"/>
            </p:cNvSpPr>
            <p:nvPr/>
          </p:nvSpPr>
          <p:spPr bwMode="auto">
            <a:xfrm>
              <a:off x="2038" y="1796"/>
              <a:ext cx="635" cy="6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20" name="Line 72">
              <a:extLst>
                <a:ext uri="{FF2B5EF4-FFF2-40B4-BE49-F238E27FC236}">
                  <a16:creationId xmlns:a16="http://schemas.microsoft.com/office/drawing/2014/main" id="{A7F38BBE-2202-4590-B0B9-E0E00ADD7ACE}"/>
                </a:ext>
              </a:extLst>
            </p:cNvPr>
            <p:cNvSpPr>
              <a:spLocks noChangeShapeType="1"/>
            </p:cNvSpPr>
            <p:nvPr/>
          </p:nvSpPr>
          <p:spPr bwMode="auto">
            <a:xfrm flipV="1">
              <a:off x="2038" y="1796"/>
              <a:ext cx="635" cy="63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21" name="Line 73">
              <a:extLst>
                <a:ext uri="{FF2B5EF4-FFF2-40B4-BE49-F238E27FC236}">
                  <a16:creationId xmlns:a16="http://schemas.microsoft.com/office/drawing/2014/main" id="{87DEF89D-FF1A-48DD-9EDE-50A6D5060DFF}"/>
                </a:ext>
              </a:extLst>
            </p:cNvPr>
            <p:cNvSpPr>
              <a:spLocks noChangeShapeType="1"/>
            </p:cNvSpPr>
            <p:nvPr/>
          </p:nvSpPr>
          <p:spPr bwMode="auto">
            <a:xfrm>
              <a:off x="2038" y="2749"/>
              <a:ext cx="635" cy="6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22" name="Line 74">
              <a:extLst>
                <a:ext uri="{FF2B5EF4-FFF2-40B4-BE49-F238E27FC236}">
                  <a16:creationId xmlns:a16="http://schemas.microsoft.com/office/drawing/2014/main" id="{0BB3F542-912F-4C81-B6DF-46140C62ED79}"/>
                </a:ext>
              </a:extLst>
            </p:cNvPr>
            <p:cNvSpPr>
              <a:spLocks noChangeShapeType="1"/>
            </p:cNvSpPr>
            <p:nvPr/>
          </p:nvSpPr>
          <p:spPr bwMode="auto">
            <a:xfrm flipV="1">
              <a:off x="2038" y="2749"/>
              <a:ext cx="635" cy="63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23" name="Line 75">
              <a:extLst>
                <a:ext uri="{FF2B5EF4-FFF2-40B4-BE49-F238E27FC236}">
                  <a16:creationId xmlns:a16="http://schemas.microsoft.com/office/drawing/2014/main" id="{24291BE9-B86F-4675-B509-7CF286641DCF}"/>
                </a:ext>
              </a:extLst>
            </p:cNvPr>
            <p:cNvSpPr>
              <a:spLocks noChangeShapeType="1"/>
            </p:cNvSpPr>
            <p:nvPr/>
          </p:nvSpPr>
          <p:spPr bwMode="auto">
            <a:xfrm>
              <a:off x="2038" y="3067"/>
              <a:ext cx="635" cy="6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24" name="Line 76">
              <a:extLst>
                <a:ext uri="{FF2B5EF4-FFF2-40B4-BE49-F238E27FC236}">
                  <a16:creationId xmlns:a16="http://schemas.microsoft.com/office/drawing/2014/main" id="{492ECF8A-2A78-4FC9-A64B-292ACBE44744}"/>
                </a:ext>
              </a:extLst>
            </p:cNvPr>
            <p:cNvSpPr>
              <a:spLocks noChangeShapeType="1"/>
            </p:cNvSpPr>
            <p:nvPr/>
          </p:nvSpPr>
          <p:spPr bwMode="auto">
            <a:xfrm flipV="1">
              <a:off x="2038" y="3067"/>
              <a:ext cx="635" cy="63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25" name="Line 77">
              <a:extLst>
                <a:ext uri="{FF2B5EF4-FFF2-40B4-BE49-F238E27FC236}">
                  <a16:creationId xmlns:a16="http://schemas.microsoft.com/office/drawing/2014/main" id="{5A54AA22-4C87-466B-A1CC-AF24FAD15BAB}"/>
                </a:ext>
              </a:extLst>
            </p:cNvPr>
            <p:cNvSpPr>
              <a:spLocks noChangeShapeType="1"/>
            </p:cNvSpPr>
            <p:nvPr/>
          </p:nvSpPr>
          <p:spPr bwMode="auto">
            <a:xfrm>
              <a:off x="3081" y="1479"/>
              <a:ext cx="1316" cy="127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26" name="Line 78">
              <a:extLst>
                <a:ext uri="{FF2B5EF4-FFF2-40B4-BE49-F238E27FC236}">
                  <a16:creationId xmlns:a16="http://schemas.microsoft.com/office/drawing/2014/main" id="{5FCC686D-01D6-4BFA-9542-C34B43CA637C}"/>
                </a:ext>
              </a:extLst>
            </p:cNvPr>
            <p:cNvSpPr>
              <a:spLocks noChangeShapeType="1"/>
            </p:cNvSpPr>
            <p:nvPr/>
          </p:nvSpPr>
          <p:spPr bwMode="auto">
            <a:xfrm flipV="1">
              <a:off x="3059" y="1479"/>
              <a:ext cx="1293" cy="127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27" name="Line 79">
              <a:extLst>
                <a:ext uri="{FF2B5EF4-FFF2-40B4-BE49-F238E27FC236}">
                  <a16:creationId xmlns:a16="http://schemas.microsoft.com/office/drawing/2014/main" id="{FBA212F5-DAD2-491E-9713-290E95988EF0}"/>
                </a:ext>
              </a:extLst>
            </p:cNvPr>
            <p:cNvSpPr>
              <a:spLocks noChangeShapeType="1"/>
            </p:cNvSpPr>
            <p:nvPr/>
          </p:nvSpPr>
          <p:spPr bwMode="auto">
            <a:xfrm>
              <a:off x="3081" y="1796"/>
              <a:ext cx="1316" cy="12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28" name="Line 80">
              <a:extLst>
                <a:ext uri="{FF2B5EF4-FFF2-40B4-BE49-F238E27FC236}">
                  <a16:creationId xmlns:a16="http://schemas.microsoft.com/office/drawing/2014/main" id="{12ABB7E7-8917-44C6-AD55-F47BEB4262FF}"/>
                </a:ext>
              </a:extLst>
            </p:cNvPr>
            <p:cNvSpPr>
              <a:spLocks noChangeShapeType="1"/>
            </p:cNvSpPr>
            <p:nvPr/>
          </p:nvSpPr>
          <p:spPr bwMode="auto">
            <a:xfrm flipV="1">
              <a:off x="3059" y="1796"/>
              <a:ext cx="1293" cy="12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29" name="Line 81">
              <a:extLst>
                <a:ext uri="{FF2B5EF4-FFF2-40B4-BE49-F238E27FC236}">
                  <a16:creationId xmlns:a16="http://schemas.microsoft.com/office/drawing/2014/main" id="{E0068F8A-5796-426D-AED6-0C56DF2C22F2}"/>
                </a:ext>
              </a:extLst>
            </p:cNvPr>
            <p:cNvSpPr>
              <a:spLocks noChangeShapeType="1"/>
            </p:cNvSpPr>
            <p:nvPr/>
          </p:nvSpPr>
          <p:spPr bwMode="auto">
            <a:xfrm>
              <a:off x="3081" y="2114"/>
              <a:ext cx="1316" cy="12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30" name="Line 82">
              <a:extLst>
                <a:ext uri="{FF2B5EF4-FFF2-40B4-BE49-F238E27FC236}">
                  <a16:creationId xmlns:a16="http://schemas.microsoft.com/office/drawing/2014/main" id="{94855A43-B7A5-408D-A899-D0BF230C4504}"/>
                </a:ext>
              </a:extLst>
            </p:cNvPr>
            <p:cNvSpPr>
              <a:spLocks noChangeShapeType="1"/>
            </p:cNvSpPr>
            <p:nvPr/>
          </p:nvSpPr>
          <p:spPr bwMode="auto">
            <a:xfrm flipV="1">
              <a:off x="3059" y="2114"/>
              <a:ext cx="1293" cy="12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31" name="Line 83">
              <a:extLst>
                <a:ext uri="{FF2B5EF4-FFF2-40B4-BE49-F238E27FC236}">
                  <a16:creationId xmlns:a16="http://schemas.microsoft.com/office/drawing/2014/main" id="{15D4EC0F-DE89-4525-9ED0-4ED133BD65F3}"/>
                </a:ext>
              </a:extLst>
            </p:cNvPr>
            <p:cNvSpPr>
              <a:spLocks noChangeShapeType="1"/>
            </p:cNvSpPr>
            <p:nvPr/>
          </p:nvSpPr>
          <p:spPr bwMode="auto">
            <a:xfrm>
              <a:off x="3081" y="2432"/>
              <a:ext cx="1316" cy="12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5432" name="Line 84">
              <a:extLst>
                <a:ext uri="{FF2B5EF4-FFF2-40B4-BE49-F238E27FC236}">
                  <a16:creationId xmlns:a16="http://schemas.microsoft.com/office/drawing/2014/main" id="{3A275193-1917-40EE-B8DA-20161CE2191D}"/>
                </a:ext>
              </a:extLst>
            </p:cNvPr>
            <p:cNvSpPr>
              <a:spLocks noChangeShapeType="1"/>
            </p:cNvSpPr>
            <p:nvPr/>
          </p:nvSpPr>
          <p:spPr bwMode="auto">
            <a:xfrm flipV="1">
              <a:off x="3059" y="2432"/>
              <a:ext cx="1293" cy="12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5433" name="Object 85">
              <a:extLst>
                <a:ext uri="{FF2B5EF4-FFF2-40B4-BE49-F238E27FC236}">
                  <a16:creationId xmlns:a16="http://schemas.microsoft.com/office/drawing/2014/main" id="{B2E88B4A-6EDE-4520-8050-60923B0E2812}"/>
                </a:ext>
              </a:extLst>
            </p:cNvPr>
            <p:cNvGraphicFramePr>
              <a:graphicFrameLocks noChangeAspect="1"/>
            </p:cNvGraphicFramePr>
            <p:nvPr/>
          </p:nvGraphicFramePr>
          <p:xfrm>
            <a:off x="4740" y="2662"/>
            <a:ext cx="158" cy="158"/>
          </p:xfrm>
          <a:graphic>
            <a:graphicData uri="http://schemas.openxmlformats.org/presentationml/2006/ole">
              <mc:AlternateContent xmlns:mc="http://schemas.openxmlformats.org/markup-compatibility/2006">
                <mc:Choice xmlns:v="urn:schemas-microsoft-com:vml" Requires="v">
                  <p:oleObj spid="_x0000_s15494" name="数式" r:id="rId38" imgW="215619" imgH="215619" progId="Equation.3">
                    <p:embed/>
                  </p:oleObj>
                </mc:Choice>
                <mc:Fallback>
                  <p:oleObj name="数式" r:id="rId38" imgW="215619" imgH="215619" progId="Equation.3">
                    <p:embed/>
                    <p:pic>
                      <p:nvPicPr>
                        <p:cNvPr id="0" name="Object 8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740" y="2662"/>
                          <a:ext cx="15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34" name="Object 86">
              <a:extLst>
                <a:ext uri="{FF2B5EF4-FFF2-40B4-BE49-F238E27FC236}">
                  <a16:creationId xmlns:a16="http://schemas.microsoft.com/office/drawing/2014/main" id="{FF975041-7496-4F37-ABC1-59DF11D1D34D}"/>
                </a:ext>
              </a:extLst>
            </p:cNvPr>
            <p:cNvGraphicFramePr>
              <a:graphicFrameLocks noChangeAspect="1"/>
            </p:cNvGraphicFramePr>
            <p:nvPr/>
          </p:nvGraphicFramePr>
          <p:xfrm>
            <a:off x="4736" y="2972"/>
            <a:ext cx="158" cy="166"/>
          </p:xfrm>
          <a:graphic>
            <a:graphicData uri="http://schemas.openxmlformats.org/presentationml/2006/ole">
              <mc:AlternateContent xmlns:mc="http://schemas.openxmlformats.org/markup-compatibility/2006">
                <mc:Choice xmlns:v="urn:schemas-microsoft-com:vml" Requires="v">
                  <p:oleObj spid="_x0000_s15495" name="数式" r:id="rId40" imgW="215806" imgH="228501" progId="Equation.3">
                    <p:embed/>
                  </p:oleObj>
                </mc:Choice>
                <mc:Fallback>
                  <p:oleObj name="数式" r:id="rId40" imgW="215806" imgH="228501" progId="Equation.3">
                    <p:embed/>
                    <p:pic>
                      <p:nvPicPr>
                        <p:cNvPr id="0" name="Object 8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736" y="2972"/>
                          <a:ext cx="158"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35" name="Object 87">
              <a:extLst>
                <a:ext uri="{FF2B5EF4-FFF2-40B4-BE49-F238E27FC236}">
                  <a16:creationId xmlns:a16="http://schemas.microsoft.com/office/drawing/2014/main" id="{6ACEE556-6FDD-4920-A347-19B316BE12E0}"/>
                </a:ext>
              </a:extLst>
            </p:cNvPr>
            <p:cNvGraphicFramePr>
              <a:graphicFrameLocks noChangeAspect="1"/>
            </p:cNvGraphicFramePr>
            <p:nvPr/>
          </p:nvGraphicFramePr>
          <p:xfrm>
            <a:off x="4740" y="3291"/>
            <a:ext cx="158" cy="166"/>
          </p:xfrm>
          <a:graphic>
            <a:graphicData uri="http://schemas.openxmlformats.org/presentationml/2006/ole">
              <mc:AlternateContent xmlns:mc="http://schemas.openxmlformats.org/markup-compatibility/2006">
                <mc:Choice xmlns:v="urn:schemas-microsoft-com:vml" Requires="v">
                  <p:oleObj spid="_x0000_s15496" name="数式" r:id="rId42" imgW="215806" imgH="228501" progId="Equation.3">
                    <p:embed/>
                  </p:oleObj>
                </mc:Choice>
                <mc:Fallback>
                  <p:oleObj name="数式" r:id="rId42" imgW="215806" imgH="228501" progId="Equation.3">
                    <p:embed/>
                    <p:pic>
                      <p:nvPicPr>
                        <p:cNvPr id="0" name="Object 87"/>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740" y="3291"/>
                          <a:ext cx="158"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36" name="Object 88">
              <a:extLst>
                <a:ext uri="{FF2B5EF4-FFF2-40B4-BE49-F238E27FC236}">
                  <a16:creationId xmlns:a16="http://schemas.microsoft.com/office/drawing/2014/main" id="{AA9A9728-D939-41EB-BDAA-925776BC6B1C}"/>
                </a:ext>
              </a:extLst>
            </p:cNvPr>
            <p:cNvGraphicFramePr>
              <a:graphicFrameLocks noChangeAspect="1"/>
            </p:cNvGraphicFramePr>
            <p:nvPr/>
          </p:nvGraphicFramePr>
          <p:xfrm>
            <a:off x="4740" y="3625"/>
            <a:ext cx="158" cy="167"/>
          </p:xfrm>
          <a:graphic>
            <a:graphicData uri="http://schemas.openxmlformats.org/presentationml/2006/ole">
              <mc:AlternateContent xmlns:mc="http://schemas.openxmlformats.org/markup-compatibility/2006">
                <mc:Choice xmlns:v="urn:schemas-microsoft-com:vml" Requires="v">
                  <p:oleObj spid="_x0000_s15497" name="数式" r:id="rId44" imgW="215806" imgH="228501" progId="Equation.3">
                    <p:embed/>
                  </p:oleObj>
                </mc:Choice>
                <mc:Fallback>
                  <p:oleObj name="数式" r:id="rId44" imgW="215806" imgH="228501" progId="Equation.3">
                    <p:embed/>
                    <p:pic>
                      <p:nvPicPr>
                        <p:cNvPr id="0" name="Object 88"/>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740" y="3625"/>
                          <a:ext cx="158"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37" name="Object 101">
              <a:extLst>
                <a:ext uri="{FF2B5EF4-FFF2-40B4-BE49-F238E27FC236}">
                  <a16:creationId xmlns:a16="http://schemas.microsoft.com/office/drawing/2014/main" id="{D580161A-FC9F-4451-8013-407ACA2455AA}"/>
                </a:ext>
              </a:extLst>
            </p:cNvPr>
            <p:cNvGraphicFramePr>
              <a:graphicFrameLocks noChangeAspect="1"/>
            </p:cNvGraphicFramePr>
            <p:nvPr/>
          </p:nvGraphicFramePr>
          <p:xfrm>
            <a:off x="2469" y="2105"/>
            <a:ext cx="135" cy="110"/>
          </p:xfrm>
          <a:graphic>
            <a:graphicData uri="http://schemas.openxmlformats.org/presentationml/2006/ole">
              <mc:AlternateContent xmlns:mc="http://schemas.openxmlformats.org/markup-compatibility/2006">
                <mc:Choice xmlns:v="urn:schemas-microsoft-com:vml" Requires="v">
                  <p:oleObj spid="_x0000_s15498" name="数式" r:id="rId46" imgW="203024" imgH="164957" progId="Equation.3">
                    <p:embed/>
                  </p:oleObj>
                </mc:Choice>
                <mc:Fallback>
                  <p:oleObj name="数式" r:id="rId46" imgW="203024" imgH="164957" progId="Equation.3">
                    <p:embed/>
                    <p:pic>
                      <p:nvPicPr>
                        <p:cNvPr id="0" name="Object 1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9" y="2105"/>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38" name="Object 102">
              <a:extLst>
                <a:ext uri="{FF2B5EF4-FFF2-40B4-BE49-F238E27FC236}">
                  <a16:creationId xmlns:a16="http://schemas.microsoft.com/office/drawing/2014/main" id="{1910F4B2-DC5F-46D2-AE39-EA681FEA76F2}"/>
                </a:ext>
              </a:extLst>
            </p:cNvPr>
            <p:cNvGraphicFramePr>
              <a:graphicFrameLocks noChangeAspect="1"/>
            </p:cNvGraphicFramePr>
            <p:nvPr/>
          </p:nvGraphicFramePr>
          <p:xfrm>
            <a:off x="2469" y="2436"/>
            <a:ext cx="135" cy="110"/>
          </p:xfrm>
          <a:graphic>
            <a:graphicData uri="http://schemas.openxmlformats.org/presentationml/2006/ole">
              <mc:AlternateContent xmlns:mc="http://schemas.openxmlformats.org/markup-compatibility/2006">
                <mc:Choice xmlns:v="urn:schemas-microsoft-com:vml" Requires="v">
                  <p:oleObj spid="_x0000_s15499" name="数式" r:id="rId47" imgW="203024" imgH="164957" progId="Equation.3">
                    <p:embed/>
                  </p:oleObj>
                </mc:Choice>
                <mc:Fallback>
                  <p:oleObj name="数式" r:id="rId47" imgW="203024" imgH="164957" progId="Equation.3">
                    <p:embed/>
                    <p:pic>
                      <p:nvPicPr>
                        <p:cNvPr id="0" name="Object 1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9" y="2436"/>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39" name="Object 103">
              <a:extLst>
                <a:ext uri="{FF2B5EF4-FFF2-40B4-BE49-F238E27FC236}">
                  <a16:creationId xmlns:a16="http://schemas.microsoft.com/office/drawing/2014/main" id="{42FD7477-2081-4794-9A90-873F0A33492F}"/>
                </a:ext>
              </a:extLst>
            </p:cNvPr>
            <p:cNvGraphicFramePr>
              <a:graphicFrameLocks noChangeAspect="1"/>
            </p:cNvGraphicFramePr>
            <p:nvPr/>
          </p:nvGraphicFramePr>
          <p:xfrm>
            <a:off x="2468" y="3397"/>
            <a:ext cx="135" cy="110"/>
          </p:xfrm>
          <a:graphic>
            <a:graphicData uri="http://schemas.openxmlformats.org/presentationml/2006/ole">
              <mc:AlternateContent xmlns:mc="http://schemas.openxmlformats.org/markup-compatibility/2006">
                <mc:Choice xmlns:v="urn:schemas-microsoft-com:vml" Requires="v">
                  <p:oleObj spid="_x0000_s15500" name="数式" r:id="rId48" imgW="203024" imgH="164957" progId="Equation.3">
                    <p:embed/>
                  </p:oleObj>
                </mc:Choice>
                <mc:Fallback>
                  <p:oleObj name="数式" r:id="rId48" imgW="203024" imgH="164957" progId="Equation.3">
                    <p:embed/>
                    <p:pic>
                      <p:nvPicPr>
                        <p:cNvPr id="0" name="Object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8" y="3397"/>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40" name="Object 104">
              <a:extLst>
                <a:ext uri="{FF2B5EF4-FFF2-40B4-BE49-F238E27FC236}">
                  <a16:creationId xmlns:a16="http://schemas.microsoft.com/office/drawing/2014/main" id="{2D2BBE78-2DF0-4BAE-BDFD-FAD7C140A77B}"/>
                </a:ext>
              </a:extLst>
            </p:cNvPr>
            <p:cNvGraphicFramePr>
              <a:graphicFrameLocks noChangeAspect="1"/>
            </p:cNvGraphicFramePr>
            <p:nvPr/>
          </p:nvGraphicFramePr>
          <p:xfrm>
            <a:off x="2468" y="3728"/>
            <a:ext cx="135" cy="110"/>
          </p:xfrm>
          <a:graphic>
            <a:graphicData uri="http://schemas.openxmlformats.org/presentationml/2006/ole">
              <mc:AlternateContent xmlns:mc="http://schemas.openxmlformats.org/markup-compatibility/2006">
                <mc:Choice xmlns:v="urn:schemas-microsoft-com:vml" Requires="v">
                  <p:oleObj spid="_x0000_s15501" name="数式" r:id="rId49" imgW="203024" imgH="164957" progId="Equation.3">
                    <p:embed/>
                  </p:oleObj>
                </mc:Choice>
                <mc:Fallback>
                  <p:oleObj name="数式" r:id="rId49" imgW="203024" imgH="164957" progId="Equation.3">
                    <p:embed/>
                    <p:pic>
                      <p:nvPicPr>
                        <p:cNvPr id="0" name="Object 1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8" y="3728"/>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41" name="Object 13">
              <a:extLst>
                <a:ext uri="{FF2B5EF4-FFF2-40B4-BE49-F238E27FC236}">
                  <a16:creationId xmlns:a16="http://schemas.microsoft.com/office/drawing/2014/main" id="{4AF069C6-8DFD-4A4E-BE0D-0C7F0F140931}"/>
                </a:ext>
              </a:extLst>
            </p:cNvPr>
            <p:cNvGraphicFramePr>
              <a:graphicFrameLocks noChangeAspect="1"/>
            </p:cNvGraphicFramePr>
            <p:nvPr/>
          </p:nvGraphicFramePr>
          <p:xfrm>
            <a:off x="1066" y="1774"/>
            <a:ext cx="214" cy="227"/>
          </p:xfrm>
          <a:graphic>
            <a:graphicData uri="http://schemas.openxmlformats.org/presentationml/2006/ole">
              <mc:AlternateContent xmlns:mc="http://schemas.openxmlformats.org/markup-compatibility/2006">
                <mc:Choice xmlns:v="urn:schemas-microsoft-com:vml" Requires="v">
                  <p:oleObj spid="_x0000_s15502" name="数式" r:id="rId50" imgW="228600" imgH="241300" progId="Equation.3">
                    <p:embed/>
                  </p:oleObj>
                </mc:Choice>
                <mc:Fallback>
                  <p:oleObj name="数式" r:id="rId50" imgW="228600" imgH="241300" progId="Equation.3">
                    <p:embed/>
                    <p:pic>
                      <p:nvPicPr>
                        <p:cNvPr id="0" name="Object 13"/>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066" y="1774"/>
                          <a:ext cx="21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42" name="Object 23">
              <a:extLst>
                <a:ext uri="{FF2B5EF4-FFF2-40B4-BE49-F238E27FC236}">
                  <a16:creationId xmlns:a16="http://schemas.microsoft.com/office/drawing/2014/main" id="{376BC087-8932-4E89-BF36-B7F86BB85D4F}"/>
                </a:ext>
              </a:extLst>
            </p:cNvPr>
            <p:cNvGraphicFramePr>
              <a:graphicFrameLocks noChangeAspect="1"/>
            </p:cNvGraphicFramePr>
            <p:nvPr/>
          </p:nvGraphicFramePr>
          <p:xfrm>
            <a:off x="1066" y="2410"/>
            <a:ext cx="215" cy="226"/>
          </p:xfrm>
          <a:graphic>
            <a:graphicData uri="http://schemas.openxmlformats.org/presentationml/2006/ole">
              <mc:AlternateContent xmlns:mc="http://schemas.openxmlformats.org/markup-compatibility/2006">
                <mc:Choice xmlns:v="urn:schemas-microsoft-com:vml" Requires="v">
                  <p:oleObj spid="_x0000_s15503" name="数式" r:id="rId52" imgW="228600" imgH="241300" progId="Equation.3">
                    <p:embed/>
                  </p:oleObj>
                </mc:Choice>
                <mc:Fallback>
                  <p:oleObj name="数式" r:id="rId52" imgW="228600" imgH="241300" progId="Equation.3">
                    <p:embed/>
                    <p:pic>
                      <p:nvPicPr>
                        <p:cNvPr id="0" name="Object 23"/>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066" y="2410"/>
                          <a:ext cx="21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43" name="Object 58">
              <a:extLst>
                <a:ext uri="{FF2B5EF4-FFF2-40B4-BE49-F238E27FC236}">
                  <a16:creationId xmlns:a16="http://schemas.microsoft.com/office/drawing/2014/main" id="{F7CEFB7A-7264-48B3-8A92-DF7C4E224E2D}"/>
                </a:ext>
              </a:extLst>
            </p:cNvPr>
            <p:cNvGraphicFramePr>
              <a:graphicFrameLocks noChangeAspect="1"/>
            </p:cNvGraphicFramePr>
            <p:nvPr/>
          </p:nvGraphicFramePr>
          <p:xfrm>
            <a:off x="1068" y="3068"/>
            <a:ext cx="215" cy="226"/>
          </p:xfrm>
          <a:graphic>
            <a:graphicData uri="http://schemas.openxmlformats.org/presentationml/2006/ole">
              <mc:AlternateContent xmlns:mc="http://schemas.openxmlformats.org/markup-compatibility/2006">
                <mc:Choice xmlns:v="urn:schemas-microsoft-com:vml" Requires="v">
                  <p:oleObj spid="_x0000_s15504" name="数式" r:id="rId54" imgW="228600" imgH="241300" progId="Equation.3">
                    <p:embed/>
                  </p:oleObj>
                </mc:Choice>
                <mc:Fallback>
                  <p:oleObj name="数式" r:id="rId54" imgW="228600" imgH="241300" progId="Equation.3">
                    <p:embed/>
                    <p:pic>
                      <p:nvPicPr>
                        <p:cNvPr id="0" name="Object 58"/>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068" y="3068"/>
                          <a:ext cx="21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44" name="Object 66">
              <a:extLst>
                <a:ext uri="{FF2B5EF4-FFF2-40B4-BE49-F238E27FC236}">
                  <a16:creationId xmlns:a16="http://schemas.microsoft.com/office/drawing/2014/main" id="{D855317C-1847-4768-968F-C816F94698BD}"/>
                </a:ext>
              </a:extLst>
            </p:cNvPr>
            <p:cNvGraphicFramePr>
              <a:graphicFrameLocks noChangeAspect="1"/>
            </p:cNvGraphicFramePr>
            <p:nvPr/>
          </p:nvGraphicFramePr>
          <p:xfrm>
            <a:off x="1068" y="3703"/>
            <a:ext cx="215" cy="226"/>
          </p:xfrm>
          <a:graphic>
            <a:graphicData uri="http://schemas.openxmlformats.org/presentationml/2006/ole">
              <mc:AlternateContent xmlns:mc="http://schemas.openxmlformats.org/markup-compatibility/2006">
                <mc:Choice xmlns:v="urn:schemas-microsoft-com:vml" Requires="v">
                  <p:oleObj spid="_x0000_s15505" name="数式" r:id="rId55" imgW="228600" imgH="241300" progId="Equation.3">
                    <p:embed/>
                  </p:oleObj>
                </mc:Choice>
                <mc:Fallback>
                  <p:oleObj name="数式" r:id="rId55" imgW="228600" imgH="241300" progId="Equation.3">
                    <p:embed/>
                    <p:pic>
                      <p:nvPicPr>
                        <p:cNvPr id="0" name="Object 66"/>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068" y="3703"/>
                          <a:ext cx="21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45" name="Object 97">
              <a:extLst>
                <a:ext uri="{FF2B5EF4-FFF2-40B4-BE49-F238E27FC236}">
                  <a16:creationId xmlns:a16="http://schemas.microsoft.com/office/drawing/2014/main" id="{E58B31EA-554E-4A7F-9871-F0B16BDC0486}"/>
                </a:ext>
              </a:extLst>
            </p:cNvPr>
            <p:cNvGraphicFramePr>
              <a:graphicFrameLocks noChangeAspect="1"/>
            </p:cNvGraphicFramePr>
            <p:nvPr/>
          </p:nvGraphicFramePr>
          <p:xfrm>
            <a:off x="1808" y="2092"/>
            <a:ext cx="215" cy="226"/>
          </p:xfrm>
          <a:graphic>
            <a:graphicData uri="http://schemas.openxmlformats.org/presentationml/2006/ole">
              <mc:AlternateContent xmlns:mc="http://schemas.openxmlformats.org/markup-compatibility/2006">
                <mc:Choice xmlns:v="urn:schemas-microsoft-com:vml" Requires="v">
                  <p:oleObj spid="_x0000_s15506" name="数式" r:id="rId56" imgW="228600" imgH="241300" progId="Equation.3">
                    <p:embed/>
                  </p:oleObj>
                </mc:Choice>
                <mc:Fallback>
                  <p:oleObj name="数式" r:id="rId56" imgW="228600" imgH="241300" progId="Equation.3">
                    <p:embed/>
                    <p:pic>
                      <p:nvPicPr>
                        <p:cNvPr id="0" name="Object 97"/>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808" y="2092"/>
                          <a:ext cx="21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46" name="Object 98">
              <a:extLst>
                <a:ext uri="{FF2B5EF4-FFF2-40B4-BE49-F238E27FC236}">
                  <a16:creationId xmlns:a16="http://schemas.microsoft.com/office/drawing/2014/main" id="{51B9C607-16E3-48B1-8D72-C6485B5A2D02}"/>
                </a:ext>
              </a:extLst>
            </p:cNvPr>
            <p:cNvGraphicFramePr>
              <a:graphicFrameLocks noChangeAspect="1"/>
            </p:cNvGraphicFramePr>
            <p:nvPr/>
          </p:nvGraphicFramePr>
          <p:xfrm>
            <a:off x="1797" y="2409"/>
            <a:ext cx="227" cy="227"/>
          </p:xfrm>
          <a:graphic>
            <a:graphicData uri="http://schemas.openxmlformats.org/presentationml/2006/ole">
              <mc:AlternateContent xmlns:mc="http://schemas.openxmlformats.org/markup-compatibility/2006">
                <mc:Choice xmlns:v="urn:schemas-microsoft-com:vml" Requires="v">
                  <p:oleObj spid="_x0000_s15507" name="数式" r:id="rId57" imgW="241195" imgH="241195" progId="Equation.3">
                    <p:embed/>
                  </p:oleObj>
                </mc:Choice>
                <mc:Fallback>
                  <p:oleObj name="数式" r:id="rId57" imgW="241195" imgH="241195" progId="Equation.3">
                    <p:embed/>
                    <p:pic>
                      <p:nvPicPr>
                        <p:cNvPr id="0" name="Object 98"/>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1797" y="2409"/>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47" name="Object 99">
              <a:extLst>
                <a:ext uri="{FF2B5EF4-FFF2-40B4-BE49-F238E27FC236}">
                  <a16:creationId xmlns:a16="http://schemas.microsoft.com/office/drawing/2014/main" id="{3661292C-D303-4017-99DF-426A7A5CD4A9}"/>
                </a:ext>
              </a:extLst>
            </p:cNvPr>
            <p:cNvGraphicFramePr>
              <a:graphicFrameLocks noChangeAspect="1"/>
            </p:cNvGraphicFramePr>
            <p:nvPr/>
          </p:nvGraphicFramePr>
          <p:xfrm>
            <a:off x="1808" y="3385"/>
            <a:ext cx="215" cy="226"/>
          </p:xfrm>
          <a:graphic>
            <a:graphicData uri="http://schemas.openxmlformats.org/presentationml/2006/ole">
              <mc:AlternateContent xmlns:mc="http://schemas.openxmlformats.org/markup-compatibility/2006">
                <mc:Choice xmlns:v="urn:schemas-microsoft-com:vml" Requires="v">
                  <p:oleObj spid="_x0000_s15508" name="数式" r:id="rId59" imgW="228600" imgH="241300" progId="Equation.3">
                    <p:embed/>
                  </p:oleObj>
                </mc:Choice>
                <mc:Fallback>
                  <p:oleObj name="数式" r:id="rId59" imgW="228600" imgH="241300" progId="Equation.3">
                    <p:embed/>
                    <p:pic>
                      <p:nvPicPr>
                        <p:cNvPr id="0" name="Object 9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808" y="3385"/>
                          <a:ext cx="21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48" name="Object 100">
              <a:extLst>
                <a:ext uri="{FF2B5EF4-FFF2-40B4-BE49-F238E27FC236}">
                  <a16:creationId xmlns:a16="http://schemas.microsoft.com/office/drawing/2014/main" id="{39E237AC-7222-4003-99F4-9B7045138864}"/>
                </a:ext>
              </a:extLst>
            </p:cNvPr>
            <p:cNvGraphicFramePr>
              <a:graphicFrameLocks noChangeAspect="1"/>
            </p:cNvGraphicFramePr>
            <p:nvPr/>
          </p:nvGraphicFramePr>
          <p:xfrm>
            <a:off x="1797" y="3702"/>
            <a:ext cx="227" cy="227"/>
          </p:xfrm>
          <a:graphic>
            <a:graphicData uri="http://schemas.openxmlformats.org/presentationml/2006/ole">
              <mc:AlternateContent xmlns:mc="http://schemas.openxmlformats.org/markup-compatibility/2006">
                <mc:Choice xmlns:v="urn:schemas-microsoft-com:vml" Requires="v">
                  <p:oleObj spid="_x0000_s15509" name="数式" r:id="rId60" imgW="241195" imgH="241195" progId="Equation.3">
                    <p:embed/>
                  </p:oleObj>
                </mc:Choice>
                <mc:Fallback>
                  <p:oleObj name="数式" r:id="rId60" imgW="241195" imgH="241195" progId="Equation.3">
                    <p:embed/>
                    <p:pic>
                      <p:nvPicPr>
                        <p:cNvPr id="0" name="Object 10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1797" y="3702"/>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49" name="Object 105">
              <a:extLst>
                <a:ext uri="{FF2B5EF4-FFF2-40B4-BE49-F238E27FC236}">
                  <a16:creationId xmlns:a16="http://schemas.microsoft.com/office/drawing/2014/main" id="{6F44453F-559E-4475-BEB3-1F0702A657CF}"/>
                </a:ext>
              </a:extLst>
            </p:cNvPr>
            <p:cNvGraphicFramePr>
              <a:graphicFrameLocks noChangeAspect="1"/>
            </p:cNvGraphicFramePr>
            <p:nvPr/>
          </p:nvGraphicFramePr>
          <p:xfrm>
            <a:off x="2822" y="2751"/>
            <a:ext cx="215" cy="226"/>
          </p:xfrm>
          <a:graphic>
            <a:graphicData uri="http://schemas.openxmlformats.org/presentationml/2006/ole">
              <mc:AlternateContent xmlns:mc="http://schemas.openxmlformats.org/markup-compatibility/2006">
                <mc:Choice xmlns:v="urn:schemas-microsoft-com:vml" Requires="v">
                  <p:oleObj spid="_x0000_s15510" name="数式" r:id="rId61" imgW="228600" imgH="241300" progId="Equation.3">
                    <p:embed/>
                  </p:oleObj>
                </mc:Choice>
                <mc:Fallback>
                  <p:oleObj name="数式" r:id="rId61" imgW="228600" imgH="241300" progId="Equation.3">
                    <p:embed/>
                    <p:pic>
                      <p:nvPicPr>
                        <p:cNvPr id="0" name="Object 105"/>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2822" y="2751"/>
                          <a:ext cx="21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50" name="Object 106">
              <a:extLst>
                <a:ext uri="{FF2B5EF4-FFF2-40B4-BE49-F238E27FC236}">
                  <a16:creationId xmlns:a16="http://schemas.microsoft.com/office/drawing/2014/main" id="{62D3ECB8-58A5-4F96-9CDA-C05CC8AF3D76}"/>
                </a:ext>
              </a:extLst>
            </p:cNvPr>
            <p:cNvGraphicFramePr>
              <a:graphicFrameLocks noChangeAspect="1"/>
            </p:cNvGraphicFramePr>
            <p:nvPr/>
          </p:nvGraphicFramePr>
          <p:xfrm>
            <a:off x="2826" y="3068"/>
            <a:ext cx="204" cy="227"/>
          </p:xfrm>
          <a:graphic>
            <a:graphicData uri="http://schemas.openxmlformats.org/presentationml/2006/ole">
              <mc:AlternateContent xmlns:mc="http://schemas.openxmlformats.org/markup-compatibility/2006">
                <mc:Choice xmlns:v="urn:schemas-microsoft-com:vml" Requires="v">
                  <p:oleObj spid="_x0000_s15511" name="数式" r:id="rId62" imgW="215713" imgH="241091" progId="Equation.3">
                    <p:embed/>
                  </p:oleObj>
                </mc:Choice>
                <mc:Fallback>
                  <p:oleObj name="数式" r:id="rId62" imgW="215713" imgH="241091" progId="Equation.3">
                    <p:embed/>
                    <p:pic>
                      <p:nvPicPr>
                        <p:cNvPr id="0" name="Object 106"/>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826" y="3068"/>
                          <a:ext cx="20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51" name="Object 107">
              <a:extLst>
                <a:ext uri="{FF2B5EF4-FFF2-40B4-BE49-F238E27FC236}">
                  <a16:creationId xmlns:a16="http://schemas.microsoft.com/office/drawing/2014/main" id="{A39FC511-58F5-4E5F-970A-C088B04FD107}"/>
                </a:ext>
              </a:extLst>
            </p:cNvPr>
            <p:cNvGraphicFramePr>
              <a:graphicFrameLocks noChangeAspect="1"/>
            </p:cNvGraphicFramePr>
            <p:nvPr/>
          </p:nvGraphicFramePr>
          <p:xfrm>
            <a:off x="2818" y="3386"/>
            <a:ext cx="227" cy="227"/>
          </p:xfrm>
          <a:graphic>
            <a:graphicData uri="http://schemas.openxmlformats.org/presentationml/2006/ole">
              <mc:AlternateContent xmlns:mc="http://schemas.openxmlformats.org/markup-compatibility/2006">
                <mc:Choice xmlns:v="urn:schemas-microsoft-com:vml" Requires="v">
                  <p:oleObj spid="_x0000_s15512" name="数式" r:id="rId64" imgW="241195" imgH="241195" progId="Equation.3">
                    <p:embed/>
                  </p:oleObj>
                </mc:Choice>
                <mc:Fallback>
                  <p:oleObj name="数式" r:id="rId64" imgW="241195" imgH="241195" progId="Equation.3">
                    <p:embed/>
                    <p:pic>
                      <p:nvPicPr>
                        <p:cNvPr id="0" name="Object 107"/>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818" y="3386"/>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52" name="Object 108">
              <a:extLst>
                <a:ext uri="{FF2B5EF4-FFF2-40B4-BE49-F238E27FC236}">
                  <a16:creationId xmlns:a16="http://schemas.microsoft.com/office/drawing/2014/main" id="{51AD5E0B-33BB-4CB4-9098-389525B06709}"/>
                </a:ext>
              </a:extLst>
            </p:cNvPr>
            <p:cNvGraphicFramePr>
              <a:graphicFrameLocks noChangeAspect="1"/>
            </p:cNvGraphicFramePr>
            <p:nvPr/>
          </p:nvGraphicFramePr>
          <p:xfrm>
            <a:off x="2822" y="3703"/>
            <a:ext cx="215" cy="226"/>
          </p:xfrm>
          <a:graphic>
            <a:graphicData uri="http://schemas.openxmlformats.org/presentationml/2006/ole">
              <mc:AlternateContent xmlns:mc="http://schemas.openxmlformats.org/markup-compatibility/2006">
                <mc:Choice xmlns:v="urn:schemas-microsoft-com:vml" Requires="v">
                  <p:oleObj spid="_x0000_s15513" name="数式" r:id="rId65" imgW="228600" imgH="241300" progId="Equation.3">
                    <p:embed/>
                  </p:oleObj>
                </mc:Choice>
                <mc:Fallback>
                  <p:oleObj name="数式" r:id="rId65" imgW="228600" imgH="241300" progId="Equation.3">
                    <p:embed/>
                    <p:pic>
                      <p:nvPicPr>
                        <p:cNvPr id="0" name="Object 108"/>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822" y="3703"/>
                          <a:ext cx="21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53" name="Line 111">
              <a:extLst>
                <a:ext uri="{FF2B5EF4-FFF2-40B4-BE49-F238E27FC236}">
                  <a16:creationId xmlns:a16="http://schemas.microsoft.com/office/drawing/2014/main" id="{38834A7C-1A0B-48CE-95EE-FD070392F402}"/>
                </a:ext>
              </a:extLst>
            </p:cNvPr>
            <p:cNvSpPr>
              <a:spLocks noChangeShapeType="1"/>
            </p:cNvSpPr>
            <p:nvPr/>
          </p:nvSpPr>
          <p:spPr bwMode="auto">
            <a:xfrm>
              <a:off x="1791" y="1298"/>
              <a:ext cx="0" cy="2654"/>
            </a:xfrm>
            <a:prstGeom prst="line">
              <a:avLst/>
            </a:prstGeom>
            <a:noFill/>
            <a:ln w="2857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5454" name="Line 112">
              <a:extLst>
                <a:ext uri="{FF2B5EF4-FFF2-40B4-BE49-F238E27FC236}">
                  <a16:creationId xmlns:a16="http://schemas.microsoft.com/office/drawing/2014/main" id="{B8764D78-360C-47BC-A781-FABC0D55C22C}"/>
                </a:ext>
              </a:extLst>
            </p:cNvPr>
            <p:cNvSpPr>
              <a:spLocks noChangeShapeType="1"/>
            </p:cNvSpPr>
            <p:nvPr/>
          </p:nvSpPr>
          <p:spPr bwMode="auto">
            <a:xfrm>
              <a:off x="2812" y="1298"/>
              <a:ext cx="0" cy="2654"/>
            </a:xfrm>
            <a:prstGeom prst="line">
              <a:avLst/>
            </a:prstGeom>
            <a:noFill/>
            <a:ln w="2857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5455" name="Text Box 131">
              <a:extLst>
                <a:ext uri="{FF2B5EF4-FFF2-40B4-BE49-F238E27FC236}">
                  <a16:creationId xmlns:a16="http://schemas.microsoft.com/office/drawing/2014/main" id="{CC086630-F394-4B6C-A477-BDF40ADE3052}"/>
                </a:ext>
              </a:extLst>
            </p:cNvPr>
            <p:cNvSpPr txBox="1">
              <a:spLocks noChangeArrowheads="1"/>
            </p:cNvSpPr>
            <p:nvPr/>
          </p:nvSpPr>
          <p:spPr bwMode="auto">
            <a:xfrm>
              <a:off x="856" y="1347"/>
              <a:ext cx="2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０</a:t>
              </a:r>
            </a:p>
          </p:txBody>
        </p:sp>
        <p:sp>
          <p:nvSpPr>
            <p:cNvPr id="15456" name="Text Box 132">
              <a:extLst>
                <a:ext uri="{FF2B5EF4-FFF2-40B4-BE49-F238E27FC236}">
                  <a16:creationId xmlns:a16="http://schemas.microsoft.com/office/drawing/2014/main" id="{1D1F71E7-7ECA-453E-B015-E70D8FEA7EE6}"/>
                </a:ext>
              </a:extLst>
            </p:cNvPr>
            <p:cNvSpPr txBox="1">
              <a:spLocks noChangeArrowheads="1"/>
            </p:cNvSpPr>
            <p:nvPr/>
          </p:nvSpPr>
          <p:spPr bwMode="auto">
            <a:xfrm>
              <a:off x="828" y="166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①</a:t>
              </a:r>
            </a:p>
          </p:txBody>
        </p:sp>
        <p:sp>
          <p:nvSpPr>
            <p:cNvPr id="15457" name="Text Box 133">
              <a:extLst>
                <a:ext uri="{FF2B5EF4-FFF2-40B4-BE49-F238E27FC236}">
                  <a16:creationId xmlns:a16="http://schemas.microsoft.com/office/drawing/2014/main" id="{AE5D26C0-6412-4AAA-B645-A0CD678E9DDB}"/>
                </a:ext>
              </a:extLst>
            </p:cNvPr>
            <p:cNvSpPr txBox="1">
              <a:spLocks noChangeArrowheads="1"/>
            </p:cNvSpPr>
            <p:nvPr/>
          </p:nvSpPr>
          <p:spPr bwMode="auto">
            <a:xfrm>
              <a:off x="828" y="1979"/>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②</a:t>
              </a:r>
            </a:p>
          </p:txBody>
        </p:sp>
        <p:sp>
          <p:nvSpPr>
            <p:cNvPr id="15458" name="Text Box 134">
              <a:extLst>
                <a:ext uri="{FF2B5EF4-FFF2-40B4-BE49-F238E27FC236}">
                  <a16:creationId xmlns:a16="http://schemas.microsoft.com/office/drawing/2014/main" id="{FB10A8ED-BF0D-40A9-BD34-B28CC168926C}"/>
                </a:ext>
              </a:extLst>
            </p:cNvPr>
            <p:cNvSpPr txBox="1">
              <a:spLocks noChangeArrowheads="1"/>
            </p:cNvSpPr>
            <p:nvPr/>
          </p:nvSpPr>
          <p:spPr bwMode="auto">
            <a:xfrm>
              <a:off x="839" y="229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③</a:t>
              </a:r>
            </a:p>
          </p:txBody>
        </p:sp>
        <p:sp>
          <p:nvSpPr>
            <p:cNvPr id="15459" name="Text Box 135">
              <a:extLst>
                <a:ext uri="{FF2B5EF4-FFF2-40B4-BE49-F238E27FC236}">
                  <a16:creationId xmlns:a16="http://schemas.microsoft.com/office/drawing/2014/main" id="{FD34989C-D6FF-4277-BB8C-666F1D3803BE}"/>
                </a:ext>
              </a:extLst>
            </p:cNvPr>
            <p:cNvSpPr txBox="1">
              <a:spLocks noChangeArrowheads="1"/>
            </p:cNvSpPr>
            <p:nvPr/>
          </p:nvSpPr>
          <p:spPr bwMode="auto">
            <a:xfrm>
              <a:off x="839" y="263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④</a:t>
              </a:r>
            </a:p>
          </p:txBody>
        </p:sp>
        <p:sp>
          <p:nvSpPr>
            <p:cNvPr id="15460" name="Text Box 136">
              <a:extLst>
                <a:ext uri="{FF2B5EF4-FFF2-40B4-BE49-F238E27FC236}">
                  <a16:creationId xmlns:a16="http://schemas.microsoft.com/office/drawing/2014/main" id="{23FED695-E17F-45BC-8369-972505BF548B}"/>
                </a:ext>
              </a:extLst>
            </p:cNvPr>
            <p:cNvSpPr txBox="1">
              <a:spLocks noChangeArrowheads="1"/>
            </p:cNvSpPr>
            <p:nvPr/>
          </p:nvSpPr>
          <p:spPr bwMode="auto">
            <a:xfrm>
              <a:off x="840" y="293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⑤</a:t>
              </a:r>
            </a:p>
          </p:txBody>
        </p:sp>
        <p:sp>
          <p:nvSpPr>
            <p:cNvPr id="15461" name="Text Box 137">
              <a:extLst>
                <a:ext uri="{FF2B5EF4-FFF2-40B4-BE49-F238E27FC236}">
                  <a16:creationId xmlns:a16="http://schemas.microsoft.com/office/drawing/2014/main" id="{DCD8461B-8B6E-4D6C-A8F8-9E1EE9D1671C}"/>
                </a:ext>
              </a:extLst>
            </p:cNvPr>
            <p:cNvSpPr txBox="1">
              <a:spLocks noChangeArrowheads="1"/>
            </p:cNvSpPr>
            <p:nvPr/>
          </p:nvSpPr>
          <p:spPr bwMode="auto">
            <a:xfrm>
              <a:off x="851" y="326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⑥</a:t>
              </a:r>
            </a:p>
          </p:txBody>
        </p:sp>
        <p:sp>
          <p:nvSpPr>
            <p:cNvPr id="15462" name="Text Box 138">
              <a:extLst>
                <a:ext uri="{FF2B5EF4-FFF2-40B4-BE49-F238E27FC236}">
                  <a16:creationId xmlns:a16="http://schemas.microsoft.com/office/drawing/2014/main" id="{F89A40B5-1184-4800-8289-65D35D874B31}"/>
                </a:ext>
              </a:extLst>
            </p:cNvPr>
            <p:cNvSpPr txBox="1">
              <a:spLocks noChangeArrowheads="1"/>
            </p:cNvSpPr>
            <p:nvPr/>
          </p:nvSpPr>
          <p:spPr bwMode="auto">
            <a:xfrm>
              <a:off x="851" y="358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⑦</a:t>
              </a:r>
            </a:p>
          </p:txBody>
        </p:sp>
        <p:graphicFrame>
          <p:nvGraphicFramePr>
            <p:cNvPr id="15463" name="Object 139">
              <a:extLst>
                <a:ext uri="{FF2B5EF4-FFF2-40B4-BE49-F238E27FC236}">
                  <a16:creationId xmlns:a16="http://schemas.microsoft.com/office/drawing/2014/main" id="{9EA878BA-82C1-47EE-A0A7-58E2A864DB6D}"/>
                </a:ext>
              </a:extLst>
            </p:cNvPr>
            <p:cNvGraphicFramePr>
              <a:graphicFrameLocks noChangeAspect="1"/>
            </p:cNvGraphicFramePr>
            <p:nvPr/>
          </p:nvGraphicFramePr>
          <p:xfrm>
            <a:off x="4197" y="2750"/>
            <a:ext cx="135" cy="110"/>
          </p:xfrm>
          <a:graphic>
            <a:graphicData uri="http://schemas.openxmlformats.org/presentationml/2006/ole">
              <mc:AlternateContent xmlns:mc="http://schemas.openxmlformats.org/markup-compatibility/2006">
                <mc:Choice xmlns:v="urn:schemas-microsoft-com:vml" Requires="v">
                  <p:oleObj spid="_x0000_s15514" name="数式" r:id="rId67" imgW="203024" imgH="164957" progId="Equation.3">
                    <p:embed/>
                  </p:oleObj>
                </mc:Choice>
                <mc:Fallback>
                  <p:oleObj name="数式" r:id="rId67" imgW="203024" imgH="164957" progId="Equation.3">
                    <p:embed/>
                    <p:pic>
                      <p:nvPicPr>
                        <p:cNvPr id="0" name="Object 1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7" y="2750"/>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4" name="Object 140">
              <a:extLst>
                <a:ext uri="{FF2B5EF4-FFF2-40B4-BE49-F238E27FC236}">
                  <a16:creationId xmlns:a16="http://schemas.microsoft.com/office/drawing/2014/main" id="{5510059F-A882-4073-AA08-28E3B130DAA5}"/>
                </a:ext>
              </a:extLst>
            </p:cNvPr>
            <p:cNvGraphicFramePr>
              <a:graphicFrameLocks noChangeAspect="1"/>
            </p:cNvGraphicFramePr>
            <p:nvPr/>
          </p:nvGraphicFramePr>
          <p:xfrm>
            <a:off x="4197" y="3081"/>
            <a:ext cx="135" cy="110"/>
          </p:xfrm>
          <a:graphic>
            <a:graphicData uri="http://schemas.openxmlformats.org/presentationml/2006/ole">
              <mc:AlternateContent xmlns:mc="http://schemas.openxmlformats.org/markup-compatibility/2006">
                <mc:Choice xmlns:v="urn:schemas-microsoft-com:vml" Requires="v">
                  <p:oleObj spid="_x0000_s15515" name="数式" r:id="rId68" imgW="203024" imgH="164957" progId="Equation.3">
                    <p:embed/>
                  </p:oleObj>
                </mc:Choice>
                <mc:Fallback>
                  <p:oleObj name="数式" r:id="rId68" imgW="203024" imgH="164957" progId="Equation.3">
                    <p:embed/>
                    <p:pic>
                      <p:nvPicPr>
                        <p:cNvPr id="0" name="Object 1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7" y="3081"/>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 name="Object 141">
              <a:extLst>
                <a:ext uri="{FF2B5EF4-FFF2-40B4-BE49-F238E27FC236}">
                  <a16:creationId xmlns:a16="http://schemas.microsoft.com/office/drawing/2014/main" id="{1D50FDAD-98A8-4050-8D8D-B86E802923D4}"/>
                </a:ext>
              </a:extLst>
            </p:cNvPr>
            <p:cNvGraphicFramePr>
              <a:graphicFrameLocks noChangeAspect="1"/>
            </p:cNvGraphicFramePr>
            <p:nvPr/>
          </p:nvGraphicFramePr>
          <p:xfrm>
            <a:off x="4196" y="3397"/>
            <a:ext cx="135" cy="110"/>
          </p:xfrm>
          <a:graphic>
            <a:graphicData uri="http://schemas.openxmlformats.org/presentationml/2006/ole">
              <mc:AlternateContent xmlns:mc="http://schemas.openxmlformats.org/markup-compatibility/2006">
                <mc:Choice xmlns:v="urn:schemas-microsoft-com:vml" Requires="v">
                  <p:oleObj spid="_x0000_s15516" name="数式" r:id="rId69" imgW="203024" imgH="164957" progId="Equation.3">
                    <p:embed/>
                  </p:oleObj>
                </mc:Choice>
                <mc:Fallback>
                  <p:oleObj name="数式" r:id="rId69" imgW="203024" imgH="164957" progId="Equation.3">
                    <p:embed/>
                    <p:pic>
                      <p:nvPicPr>
                        <p:cNvPr id="0" name="Object 1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6" y="3397"/>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6" name="Object 142">
              <a:extLst>
                <a:ext uri="{FF2B5EF4-FFF2-40B4-BE49-F238E27FC236}">
                  <a16:creationId xmlns:a16="http://schemas.microsoft.com/office/drawing/2014/main" id="{BDA285E0-4733-4255-AB1F-EB935D1F1F11}"/>
                </a:ext>
              </a:extLst>
            </p:cNvPr>
            <p:cNvGraphicFramePr>
              <a:graphicFrameLocks noChangeAspect="1"/>
            </p:cNvGraphicFramePr>
            <p:nvPr/>
          </p:nvGraphicFramePr>
          <p:xfrm>
            <a:off x="4196" y="3728"/>
            <a:ext cx="135" cy="110"/>
          </p:xfrm>
          <a:graphic>
            <a:graphicData uri="http://schemas.openxmlformats.org/presentationml/2006/ole">
              <mc:AlternateContent xmlns:mc="http://schemas.openxmlformats.org/markup-compatibility/2006">
                <mc:Choice xmlns:v="urn:schemas-microsoft-com:vml" Requires="v">
                  <p:oleObj spid="_x0000_s15517" name="数式" r:id="rId70" imgW="203024" imgH="164957" progId="Equation.3">
                    <p:embed/>
                  </p:oleObj>
                </mc:Choice>
                <mc:Fallback>
                  <p:oleObj name="数式" r:id="rId70" imgW="203024" imgH="164957" progId="Equation.3">
                    <p:embed/>
                    <p:pic>
                      <p:nvPicPr>
                        <p:cNvPr id="0" name="Object 1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6" y="3728"/>
                          <a:ext cx="13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83" name="テキスト ボックス 101">
            <a:extLst>
              <a:ext uri="{FF2B5EF4-FFF2-40B4-BE49-F238E27FC236}">
                <a16:creationId xmlns:a16="http://schemas.microsoft.com/office/drawing/2014/main" id="{6F974373-32DE-464E-BED4-5A65722E5E4A}"/>
              </a:ext>
            </a:extLst>
          </p:cNvPr>
          <p:cNvSpPr txBox="1">
            <a:spLocks noChangeArrowheads="1"/>
          </p:cNvSpPr>
          <p:nvPr/>
        </p:nvSpPr>
        <p:spPr bwMode="auto">
          <a:xfrm>
            <a:off x="455613" y="6416675"/>
            <a:ext cx="9477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600" b="1">
                <a:solidFill>
                  <a:schemeClr val="tx2"/>
                </a:solidFill>
              </a:rPr>
              <a:t>ちなみに</a:t>
            </a:r>
          </a:p>
        </p:txBody>
      </p:sp>
      <p:sp>
        <p:nvSpPr>
          <p:cNvPr id="15384" name="テキスト ボックス 102">
            <a:extLst>
              <a:ext uri="{FF2B5EF4-FFF2-40B4-BE49-F238E27FC236}">
                <a16:creationId xmlns:a16="http://schemas.microsoft.com/office/drawing/2014/main" id="{ABCA9A84-21EC-49B4-A3E0-6A05D154D3CD}"/>
              </a:ext>
            </a:extLst>
          </p:cNvPr>
          <p:cNvSpPr txBox="1">
            <a:spLocks noChangeArrowheads="1"/>
          </p:cNvSpPr>
          <p:nvPr/>
        </p:nvSpPr>
        <p:spPr bwMode="auto">
          <a:xfrm>
            <a:off x="3600450" y="6416675"/>
            <a:ext cx="1122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600" b="1">
                <a:solidFill>
                  <a:schemeClr val="tx2"/>
                </a:solidFill>
              </a:rPr>
              <a:t>と同じ意味</a:t>
            </a:r>
          </a:p>
        </p:txBody>
      </p:sp>
      <p:sp>
        <p:nvSpPr>
          <p:cNvPr id="102" name="円/楕円 101">
            <a:extLst>
              <a:ext uri="{FF2B5EF4-FFF2-40B4-BE49-F238E27FC236}">
                <a16:creationId xmlns:a16="http://schemas.microsoft.com/office/drawing/2014/main" id="{FF984248-77BF-48D5-ADA1-1D67A57876B9}"/>
              </a:ext>
            </a:extLst>
          </p:cNvPr>
          <p:cNvSpPr/>
          <p:nvPr/>
        </p:nvSpPr>
        <p:spPr>
          <a:xfrm flipH="1">
            <a:off x="3074988" y="5400675"/>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187" name="円/楕円 186">
            <a:extLst>
              <a:ext uri="{FF2B5EF4-FFF2-40B4-BE49-F238E27FC236}">
                <a16:creationId xmlns:a16="http://schemas.microsoft.com/office/drawing/2014/main" id="{7DF81B83-0EEA-410F-8222-D966FBA3EEDF}"/>
              </a:ext>
            </a:extLst>
          </p:cNvPr>
          <p:cNvSpPr/>
          <p:nvPr/>
        </p:nvSpPr>
        <p:spPr>
          <a:xfrm flipH="1">
            <a:off x="3074988" y="5911850"/>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188" name="円/楕円 187">
            <a:extLst>
              <a:ext uri="{FF2B5EF4-FFF2-40B4-BE49-F238E27FC236}">
                <a16:creationId xmlns:a16="http://schemas.microsoft.com/office/drawing/2014/main" id="{B686997C-08FD-4DDE-B9D8-952075012DAC}"/>
              </a:ext>
            </a:extLst>
          </p:cNvPr>
          <p:cNvSpPr/>
          <p:nvPr/>
        </p:nvSpPr>
        <p:spPr>
          <a:xfrm flipH="1">
            <a:off x="1906588" y="5911850"/>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189" name="円/楕円 188">
            <a:extLst>
              <a:ext uri="{FF2B5EF4-FFF2-40B4-BE49-F238E27FC236}">
                <a16:creationId xmlns:a16="http://schemas.microsoft.com/office/drawing/2014/main" id="{A56495B4-FE05-4C1F-A894-CBBF6D529B59}"/>
              </a:ext>
            </a:extLst>
          </p:cNvPr>
          <p:cNvSpPr/>
          <p:nvPr/>
        </p:nvSpPr>
        <p:spPr>
          <a:xfrm flipH="1">
            <a:off x="4681538" y="4378325"/>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190" name="円/楕円 189">
            <a:extLst>
              <a:ext uri="{FF2B5EF4-FFF2-40B4-BE49-F238E27FC236}">
                <a16:creationId xmlns:a16="http://schemas.microsoft.com/office/drawing/2014/main" id="{7C73E8BB-74AC-4F09-80FD-85B292691791}"/>
              </a:ext>
            </a:extLst>
          </p:cNvPr>
          <p:cNvSpPr/>
          <p:nvPr/>
        </p:nvSpPr>
        <p:spPr>
          <a:xfrm flipH="1">
            <a:off x="4681538" y="4889500"/>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191" name="円/楕円 190">
            <a:extLst>
              <a:ext uri="{FF2B5EF4-FFF2-40B4-BE49-F238E27FC236}">
                <a16:creationId xmlns:a16="http://schemas.microsoft.com/office/drawing/2014/main" id="{844E28A3-173C-4CE9-A4EC-55718029102A}"/>
              </a:ext>
            </a:extLst>
          </p:cNvPr>
          <p:cNvSpPr/>
          <p:nvPr/>
        </p:nvSpPr>
        <p:spPr>
          <a:xfrm flipH="1">
            <a:off x="4681538" y="5400675"/>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192" name="円/楕円 191">
            <a:extLst>
              <a:ext uri="{FF2B5EF4-FFF2-40B4-BE49-F238E27FC236}">
                <a16:creationId xmlns:a16="http://schemas.microsoft.com/office/drawing/2014/main" id="{2A6B0D62-5B31-43F3-9D9B-61ABCDD0F1FD}"/>
              </a:ext>
            </a:extLst>
          </p:cNvPr>
          <p:cNvSpPr/>
          <p:nvPr/>
        </p:nvSpPr>
        <p:spPr>
          <a:xfrm flipH="1">
            <a:off x="4681538" y="5911850"/>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20">
            <a:extLst>
              <a:ext uri="{FF2B5EF4-FFF2-40B4-BE49-F238E27FC236}">
                <a16:creationId xmlns:a16="http://schemas.microsoft.com/office/drawing/2014/main" id="{7CC8F22A-DA50-4AE3-A78D-A05E5D25BE05}"/>
              </a:ext>
            </a:extLst>
          </p:cNvPr>
          <p:cNvSpPr>
            <a:spLocks noChangeArrowheads="1"/>
          </p:cNvSpPr>
          <p:nvPr/>
        </p:nvSpPr>
        <p:spPr bwMode="auto">
          <a:xfrm>
            <a:off x="3348038" y="5553075"/>
            <a:ext cx="2555875" cy="1079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387" name="Rectangle 121">
            <a:extLst>
              <a:ext uri="{FF2B5EF4-FFF2-40B4-BE49-F238E27FC236}">
                <a16:creationId xmlns:a16="http://schemas.microsoft.com/office/drawing/2014/main" id="{81A3E79C-2ECA-4F85-BF99-594AF0B57ED1}"/>
              </a:ext>
            </a:extLst>
          </p:cNvPr>
          <p:cNvSpPr>
            <a:spLocks noChangeArrowheads="1"/>
          </p:cNvSpPr>
          <p:nvPr/>
        </p:nvSpPr>
        <p:spPr bwMode="auto">
          <a:xfrm>
            <a:off x="3348038" y="5734050"/>
            <a:ext cx="2555875" cy="1079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388" name="Rectangle 122">
            <a:extLst>
              <a:ext uri="{FF2B5EF4-FFF2-40B4-BE49-F238E27FC236}">
                <a16:creationId xmlns:a16="http://schemas.microsoft.com/office/drawing/2014/main" id="{C24DDC92-62FC-4BF5-BC48-69BFF686BFAB}"/>
              </a:ext>
            </a:extLst>
          </p:cNvPr>
          <p:cNvSpPr>
            <a:spLocks noChangeArrowheads="1"/>
          </p:cNvSpPr>
          <p:nvPr/>
        </p:nvSpPr>
        <p:spPr bwMode="auto">
          <a:xfrm>
            <a:off x="3348038" y="5913438"/>
            <a:ext cx="2555875" cy="1079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389" name="Rectangle 118">
            <a:extLst>
              <a:ext uri="{FF2B5EF4-FFF2-40B4-BE49-F238E27FC236}">
                <a16:creationId xmlns:a16="http://schemas.microsoft.com/office/drawing/2014/main" id="{5A93ED22-04BC-4006-87F7-185A74349C7B}"/>
              </a:ext>
            </a:extLst>
          </p:cNvPr>
          <p:cNvSpPr>
            <a:spLocks noChangeArrowheads="1"/>
          </p:cNvSpPr>
          <p:nvPr/>
        </p:nvSpPr>
        <p:spPr bwMode="auto">
          <a:xfrm>
            <a:off x="3348038" y="5373688"/>
            <a:ext cx="2555875" cy="1079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390" name="AutoShape 117">
            <a:extLst>
              <a:ext uri="{FF2B5EF4-FFF2-40B4-BE49-F238E27FC236}">
                <a16:creationId xmlns:a16="http://schemas.microsoft.com/office/drawing/2014/main" id="{35305EC5-5477-4B41-90ED-1235253C5FC6}"/>
              </a:ext>
            </a:extLst>
          </p:cNvPr>
          <p:cNvSpPr>
            <a:spLocks noChangeArrowheads="1"/>
          </p:cNvSpPr>
          <p:nvPr/>
        </p:nvSpPr>
        <p:spPr bwMode="auto">
          <a:xfrm>
            <a:off x="4824413" y="5337175"/>
            <a:ext cx="252412" cy="720725"/>
          </a:xfrm>
          <a:prstGeom prst="downArrow">
            <a:avLst>
              <a:gd name="adj1" fmla="val 50000"/>
              <a:gd name="adj2" fmla="val 71384"/>
            </a:avLst>
          </a:pr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391" name="Rectangle 2">
            <a:extLst>
              <a:ext uri="{FF2B5EF4-FFF2-40B4-BE49-F238E27FC236}">
                <a16:creationId xmlns:a16="http://schemas.microsoft.com/office/drawing/2014/main" id="{51BF1932-240C-460D-AE2F-57B52DA7E136}"/>
              </a:ext>
            </a:extLst>
          </p:cNvPr>
          <p:cNvSpPr>
            <a:spLocks noChangeArrowheads="1"/>
          </p:cNvSpPr>
          <p:nvPr/>
        </p:nvSpPr>
        <p:spPr bwMode="auto">
          <a:xfrm>
            <a:off x="3311525" y="2276475"/>
            <a:ext cx="2052638" cy="2376488"/>
          </a:xfrm>
          <a:prstGeom prst="rect">
            <a:avLst/>
          </a:prstGeom>
          <a:solidFill>
            <a:srgbClr val="66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392" name="Rectangle 3">
            <a:extLst>
              <a:ext uri="{FF2B5EF4-FFF2-40B4-BE49-F238E27FC236}">
                <a16:creationId xmlns:a16="http://schemas.microsoft.com/office/drawing/2014/main" id="{4D56B491-10F7-4D2E-A18E-BBD74341BE55}"/>
              </a:ext>
            </a:extLst>
          </p:cNvPr>
          <p:cNvSpPr>
            <a:spLocks noChangeArrowheads="1"/>
          </p:cNvSpPr>
          <p:nvPr/>
        </p:nvSpPr>
        <p:spPr bwMode="auto">
          <a:xfrm>
            <a:off x="431800" y="2276475"/>
            <a:ext cx="2052638" cy="1512888"/>
          </a:xfrm>
          <a:prstGeom prst="rect">
            <a:avLst/>
          </a:prstGeom>
          <a:solidFill>
            <a:srgbClr val="66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393" name="Rectangle 4">
            <a:extLst>
              <a:ext uri="{FF2B5EF4-FFF2-40B4-BE49-F238E27FC236}">
                <a16:creationId xmlns:a16="http://schemas.microsoft.com/office/drawing/2014/main" id="{BD2201B1-1B09-4593-A26A-0A7FACB6FD1C}"/>
              </a:ext>
            </a:extLst>
          </p:cNvPr>
          <p:cNvSpPr>
            <a:spLocks noGrp="1" noChangeArrowheads="1"/>
          </p:cNvSpPr>
          <p:nvPr>
            <p:ph type="title" sz="quarter"/>
          </p:nvPr>
        </p:nvSpPr>
        <p:spPr/>
        <p:txBody>
          <a:bodyPr/>
          <a:lstStyle/>
          <a:p>
            <a:pPr eaLnBrk="1" hangingPunct="1"/>
            <a:r>
              <a:rPr lang="ja-JP" altLang="en-US"/>
              <a:t>参考：</a:t>
            </a:r>
            <a:br>
              <a:rPr lang="en-US" altLang="ja-JP"/>
            </a:br>
            <a:r>
              <a:rPr lang="ja-JP" altLang="en-US"/>
              <a:t>流れ図から重みの関係は</a:t>
            </a:r>
          </a:p>
        </p:txBody>
      </p:sp>
      <p:sp>
        <p:nvSpPr>
          <p:cNvPr id="16394" name="Line 5">
            <a:extLst>
              <a:ext uri="{FF2B5EF4-FFF2-40B4-BE49-F238E27FC236}">
                <a16:creationId xmlns:a16="http://schemas.microsoft.com/office/drawing/2014/main" id="{28928FF8-5B4F-4320-8625-E48F995D27A2}"/>
              </a:ext>
            </a:extLst>
          </p:cNvPr>
          <p:cNvSpPr>
            <a:spLocks noChangeShapeType="1"/>
          </p:cNvSpPr>
          <p:nvPr/>
        </p:nvSpPr>
        <p:spPr bwMode="auto">
          <a:xfrm flipV="1">
            <a:off x="1382713" y="2443163"/>
            <a:ext cx="525462" cy="52387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6395" name="Line 6">
            <a:extLst>
              <a:ext uri="{FF2B5EF4-FFF2-40B4-BE49-F238E27FC236}">
                <a16:creationId xmlns:a16="http://schemas.microsoft.com/office/drawing/2014/main" id="{428B12D0-8AA1-451F-B5D1-CB5E029911AF}"/>
              </a:ext>
            </a:extLst>
          </p:cNvPr>
          <p:cNvSpPr>
            <a:spLocks noChangeShapeType="1"/>
          </p:cNvSpPr>
          <p:nvPr/>
        </p:nvSpPr>
        <p:spPr bwMode="auto">
          <a:xfrm>
            <a:off x="1382713" y="2466975"/>
            <a:ext cx="525462" cy="52546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6396" name="Object 7">
            <a:extLst>
              <a:ext uri="{FF2B5EF4-FFF2-40B4-BE49-F238E27FC236}">
                <a16:creationId xmlns:a16="http://schemas.microsoft.com/office/drawing/2014/main" id="{23E7DE7F-A064-4760-9164-512743E56B34}"/>
              </a:ext>
            </a:extLst>
          </p:cNvPr>
          <p:cNvGraphicFramePr>
            <a:graphicFrameLocks noChangeAspect="1"/>
          </p:cNvGraphicFramePr>
          <p:nvPr/>
        </p:nvGraphicFramePr>
        <p:xfrm>
          <a:off x="1533525" y="2967038"/>
          <a:ext cx="214313" cy="174625"/>
        </p:xfrm>
        <a:graphic>
          <a:graphicData uri="http://schemas.openxmlformats.org/presentationml/2006/ole">
            <mc:AlternateContent xmlns:mc="http://schemas.openxmlformats.org/markup-compatibility/2006">
              <mc:Choice xmlns:v="urn:schemas-microsoft-com:vml" Requires="v">
                <p:oleObj spid="_x0000_s16485" name="数式" r:id="rId3" imgW="203024" imgH="164957" progId="Equation.3">
                  <p:embed/>
                </p:oleObj>
              </mc:Choice>
              <mc:Fallback>
                <p:oleObj name="数式" r:id="rId3" imgW="203024" imgH="164957"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25" y="2967038"/>
                        <a:ext cx="214313"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7" name="Line 8">
            <a:extLst>
              <a:ext uri="{FF2B5EF4-FFF2-40B4-BE49-F238E27FC236}">
                <a16:creationId xmlns:a16="http://schemas.microsoft.com/office/drawing/2014/main" id="{C9A392E5-B1F5-4BA6-90A5-9A0F26DABD76}"/>
              </a:ext>
            </a:extLst>
          </p:cNvPr>
          <p:cNvSpPr>
            <a:spLocks noChangeShapeType="1"/>
          </p:cNvSpPr>
          <p:nvPr/>
        </p:nvSpPr>
        <p:spPr bwMode="auto">
          <a:xfrm>
            <a:off x="908050" y="2462213"/>
            <a:ext cx="1395413"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6398" name="Line 9">
            <a:extLst>
              <a:ext uri="{FF2B5EF4-FFF2-40B4-BE49-F238E27FC236}">
                <a16:creationId xmlns:a16="http://schemas.microsoft.com/office/drawing/2014/main" id="{0FD5A1C7-B433-42E7-A6CE-7908027CBA7B}"/>
              </a:ext>
            </a:extLst>
          </p:cNvPr>
          <p:cNvSpPr>
            <a:spLocks noChangeShapeType="1"/>
          </p:cNvSpPr>
          <p:nvPr/>
        </p:nvSpPr>
        <p:spPr bwMode="auto">
          <a:xfrm>
            <a:off x="908050" y="2957513"/>
            <a:ext cx="1395413"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6399" name="Object 10">
            <a:extLst>
              <a:ext uri="{FF2B5EF4-FFF2-40B4-BE49-F238E27FC236}">
                <a16:creationId xmlns:a16="http://schemas.microsoft.com/office/drawing/2014/main" id="{13F026F2-9921-424B-97BD-A8B0731F616F}"/>
              </a:ext>
            </a:extLst>
          </p:cNvPr>
          <p:cNvGraphicFramePr>
            <a:graphicFrameLocks noChangeAspect="1"/>
          </p:cNvGraphicFramePr>
          <p:nvPr/>
        </p:nvGraphicFramePr>
        <p:xfrm>
          <a:off x="971550" y="2943225"/>
          <a:ext cx="339725" cy="360363"/>
        </p:xfrm>
        <a:graphic>
          <a:graphicData uri="http://schemas.openxmlformats.org/presentationml/2006/ole">
            <mc:AlternateContent xmlns:mc="http://schemas.openxmlformats.org/markup-compatibility/2006">
              <mc:Choice xmlns:v="urn:schemas-microsoft-com:vml" Requires="v">
                <p:oleObj spid="_x0000_s16486" name="数式" r:id="rId5" imgW="228600" imgH="241300" progId="Equation.3">
                  <p:embed/>
                </p:oleObj>
              </mc:Choice>
              <mc:Fallback>
                <p:oleObj name="数式" r:id="rId5" imgW="2286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943225"/>
                        <a:ext cx="3397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0" name="Object 11">
            <a:extLst>
              <a:ext uri="{FF2B5EF4-FFF2-40B4-BE49-F238E27FC236}">
                <a16:creationId xmlns:a16="http://schemas.microsoft.com/office/drawing/2014/main" id="{1575B780-CB2F-4A2C-AA58-43299A610F57}"/>
              </a:ext>
            </a:extLst>
          </p:cNvPr>
          <p:cNvGraphicFramePr>
            <a:graphicFrameLocks noChangeAspect="1"/>
          </p:cNvGraphicFramePr>
          <p:nvPr/>
        </p:nvGraphicFramePr>
        <p:xfrm>
          <a:off x="854075" y="3232150"/>
          <a:ext cx="549275" cy="341313"/>
        </p:xfrm>
        <a:graphic>
          <a:graphicData uri="http://schemas.openxmlformats.org/presentationml/2006/ole">
            <mc:AlternateContent xmlns:mc="http://schemas.openxmlformats.org/markup-compatibility/2006">
              <mc:Choice xmlns:v="urn:schemas-microsoft-com:vml" Requires="v">
                <p:oleObj spid="_x0000_s16487" name="数式" r:id="rId7" imgW="368300" imgH="228600" progId="Equation.3">
                  <p:embed/>
                </p:oleObj>
              </mc:Choice>
              <mc:Fallback>
                <p:oleObj name="数式" r:id="rId7" imgW="3683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075" y="3232150"/>
                        <a:ext cx="549275"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1" name="AutoShape 12">
            <a:extLst>
              <a:ext uri="{FF2B5EF4-FFF2-40B4-BE49-F238E27FC236}">
                <a16:creationId xmlns:a16="http://schemas.microsoft.com/office/drawing/2014/main" id="{18235622-1EB6-4A57-B55E-70F33C4EA809}"/>
              </a:ext>
            </a:extLst>
          </p:cNvPr>
          <p:cNvSpPr>
            <a:spLocks noChangeArrowheads="1"/>
          </p:cNvSpPr>
          <p:nvPr/>
        </p:nvSpPr>
        <p:spPr bwMode="auto">
          <a:xfrm>
            <a:off x="900113" y="1808163"/>
            <a:ext cx="1223962" cy="468312"/>
          </a:xfrm>
          <a:prstGeom prst="rightArrow">
            <a:avLst>
              <a:gd name="adj1" fmla="val 50000"/>
              <a:gd name="adj2" fmla="val 65339"/>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tx2"/>
                </a:solidFill>
              </a:rPr>
              <a:t>１段目</a:t>
            </a:r>
            <a:endParaRPr lang="ja-JP" altLang="en-US" sz="1800"/>
          </a:p>
        </p:txBody>
      </p:sp>
      <p:sp>
        <p:nvSpPr>
          <p:cNvPr id="16402" name="Text Box 13">
            <a:extLst>
              <a:ext uri="{FF2B5EF4-FFF2-40B4-BE49-F238E27FC236}">
                <a16:creationId xmlns:a16="http://schemas.microsoft.com/office/drawing/2014/main" id="{D2911A14-EE8E-49EC-B7AF-1CD4C9719C82}"/>
              </a:ext>
            </a:extLst>
          </p:cNvPr>
          <p:cNvSpPr txBox="1">
            <a:spLocks noChangeArrowheads="1"/>
          </p:cNvSpPr>
          <p:nvPr/>
        </p:nvSpPr>
        <p:spPr bwMode="auto">
          <a:xfrm>
            <a:off x="592138" y="232727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200">
                <a:solidFill>
                  <a:schemeClr val="folHlink"/>
                </a:solidFill>
              </a:rPr>
              <a:t>x1</a:t>
            </a:r>
          </a:p>
        </p:txBody>
      </p:sp>
      <p:sp>
        <p:nvSpPr>
          <p:cNvPr id="16403" name="Text Box 14">
            <a:extLst>
              <a:ext uri="{FF2B5EF4-FFF2-40B4-BE49-F238E27FC236}">
                <a16:creationId xmlns:a16="http://schemas.microsoft.com/office/drawing/2014/main" id="{19D9EBC1-AFAC-41F2-B7DA-A41DFA1E05A2}"/>
              </a:ext>
            </a:extLst>
          </p:cNvPr>
          <p:cNvSpPr txBox="1">
            <a:spLocks noChangeArrowheads="1"/>
          </p:cNvSpPr>
          <p:nvPr/>
        </p:nvSpPr>
        <p:spPr bwMode="auto">
          <a:xfrm>
            <a:off x="592138" y="2794000"/>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200">
                <a:solidFill>
                  <a:schemeClr val="folHlink"/>
                </a:solidFill>
              </a:rPr>
              <a:t>x2</a:t>
            </a:r>
          </a:p>
        </p:txBody>
      </p:sp>
      <p:sp>
        <p:nvSpPr>
          <p:cNvPr id="16404" name="Line 15">
            <a:extLst>
              <a:ext uri="{FF2B5EF4-FFF2-40B4-BE49-F238E27FC236}">
                <a16:creationId xmlns:a16="http://schemas.microsoft.com/office/drawing/2014/main" id="{BE5AE377-30DC-41DA-BAD6-CA8001533FC8}"/>
              </a:ext>
            </a:extLst>
          </p:cNvPr>
          <p:cNvSpPr>
            <a:spLocks noChangeShapeType="1"/>
          </p:cNvSpPr>
          <p:nvPr/>
        </p:nvSpPr>
        <p:spPr bwMode="auto">
          <a:xfrm flipV="1">
            <a:off x="4246563" y="2443163"/>
            <a:ext cx="525462" cy="52387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6405" name="Line 16">
            <a:extLst>
              <a:ext uri="{FF2B5EF4-FFF2-40B4-BE49-F238E27FC236}">
                <a16:creationId xmlns:a16="http://schemas.microsoft.com/office/drawing/2014/main" id="{7F777AC9-5000-40FA-A9AA-D6DD8ED51F67}"/>
              </a:ext>
            </a:extLst>
          </p:cNvPr>
          <p:cNvSpPr>
            <a:spLocks noChangeShapeType="1"/>
          </p:cNvSpPr>
          <p:nvPr/>
        </p:nvSpPr>
        <p:spPr bwMode="auto">
          <a:xfrm>
            <a:off x="4246563" y="2466975"/>
            <a:ext cx="525462" cy="52546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6406" name="Object 17">
            <a:extLst>
              <a:ext uri="{FF2B5EF4-FFF2-40B4-BE49-F238E27FC236}">
                <a16:creationId xmlns:a16="http://schemas.microsoft.com/office/drawing/2014/main" id="{53DA98FD-D6BB-4303-BE55-3B17667C0EED}"/>
              </a:ext>
            </a:extLst>
          </p:cNvPr>
          <p:cNvGraphicFramePr>
            <a:graphicFrameLocks noChangeAspect="1"/>
          </p:cNvGraphicFramePr>
          <p:nvPr/>
        </p:nvGraphicFramePr>
        <p:xfrm>
          <a:off x="4397375" y="2967038"/>
          <a:ext cx="214313" cy="174625"/>
        </p:xfrm>
        <a:graphic>
          <a:graphicData uri="http://schemas.openxmlformats.org/presentationml/2006/ole">
            <mc:AlternateContent xmlns:mc="http://schemas.openxmlformats.org/markup-compatibility/2006">
              <mc:Choice xmlns:v="urn:schemas-microsoft-com:vml" Requires="v">
                <p:oleObj spid="_x0000_s16488" name="数式" r:id="rId9" imgW="203024" imgH="164957" progId="Equation.3">
                  <p:embed/>
                </p:oleObj>
              </mc:Choice>
              <mc:Fallback>
                <p:oleObj name="数式" r:id="rId9" imgW="203024" imgH="164957"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7375" y="2967038"/>
                        <a:ext cx="214313"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7" name="Line 18">
            <a:extLst>
              <a:ext uri="{FF2B5EF4-FFF2-40B4-BE49-F238E27FC236}">
                <a16:creationId xmlns:a16="http://schemas.microsoft.com/office/drawing/2014/main" id="{CDC035AD-DDB0-492D-A084-519A7D9E46F8}"/>
              </a:ext>
            </a:extLst>
          </p:cNvPr>
          <p:cNvSpPr>
            <a:spLocks noChangeShapeType="1"/>
          </p:cNvSpPr>
          <p:nvPr/>
        </p:nvSpPr>
        <p:spPr bwMode="auto">
          <a:xfrm>
            <a:off x="3771900" y="2462213"/>
            <a:ext cx="1395413"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6408" name="Line 19">
            <a:extLst>
              <a:ext uri="{FF2B5EF4-FFF2-40B4-BE49-F238E27FC236}">
                <a16:creationId xmlns:a16="http://schemas.microsoft.com/office/drawing/2014/main" id="{CC313116-B963-4A41-9F36-90B9FF0DDA7A}"/>
              </a:ext>
            </a:extLst>
          </p:cNvPr>
          <p:cNvSpPr>
            <a:spLocks noChangeShapeType="1"/>
          </p:cNvSpPr>
          <p:nvPr/>
        </p:nvSpPr>
        <p:spPr bwMode="auto">
          <a:xfrm>
            <a:off x="3771900" y="2957513"/>
            <a:ext cx="1395413"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6409" name="Object 20">
            <a:extLst>
              <a:ext uri="{FF2B5EF4-FFF2-40B4-BE49-F238E27FC236}">
                <a16:creationId xmlns:a16="http://schemas.microsoft.com/office/drawing/2014/main" id="{2D37F8CD-9586-400E-87DD-49DDD9392762}"/>
              </a:ext>
            </a:extLst>
          </p:cNvPr>
          <p:cNvGraphicFramePr>
            <a:graphicFrameLocks noChangeAspect="1"/>
          </p:cNvGraphicFramePr>
          <p:nvPr/>
        </p:nvGraphicFramePr>
        <p:xfrm>
          <a:off x="3835400" y="2943225"/>
          <a:ext cx="339725" cy="360363"/>
        </p:xfrm>
        <a:graphic>
          <a:graphicData uri="http://schemas.openxmlformats.org/presentationml/2006/ole">
            <mc:AlternateContent xmlns:mc="http://schemas.openxmlformats.org/markup-compatibility/2006">
              <mc:Choice xmlns:v="urn:schemas-microsoft-com:vml" Requires="v">
                <p:oleObj spid="_x0000_s16489" name="数式" r:id="rId10" imgW="228600" imgH="241300" progId="Equation.3">
                  <p:embed/>
                </p:oleObj>
              </mc:Choice>
              <mc:Fallback>
                <p:oleObj name="数式" r:id="rId10" imgW="228600" imgH="2413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5400" y="2943225"/>
                        <a:ext cx="3397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0" name="Object 21">
            <a:extLst>
              <a:ext uri="{FF2B5EF4-FFF2-40B4-BE49-F238E27FC236}">
                <a16:creationId xmlns:a16="http://schemas.microsoft.com/office/drawing/2014/main" id="{936AA3E3-382B-4E51-A816-737FB38CB022}"/>
              </a:ext>
            </a:extLst>
          </p:cNvPr>
          <p:cNvGraphicFramePr>
            <a:graphicFrameLocks noChangeAspect="1"/>
          </p:cNvGraphicFramePr>
          <p:nvPr/>
        </p:nvGraphicFramePr>
        <p:xfrm>
          <a:off x="3717925" y="3232150"/>
          <a:ext cx="549275" cy="341313"/>
        </p:xfrm>
        <a:graphic>
          <a:graphicData uri="http://schemas.openxmlformats.org/presentationml/2006/ole">
            <mc:AlternateContent xmlns:mc="http://schemas.openxmlformats.org/markup-compatibility/2006">
              <mc:Choice xmlns:v="urn:schemas-microsoft-com:vml" Requires="v">
                <p:oleObj spid="_x0000_s16490" name="数式" r:id="rId11" imgW="368300" imgH="228600" progId="Equation.3">
                  <p:embed/>
                </p:oleObj>
              </mc:Choice>
              <mc:Fallback>
                <p:oleObj name="数式" r:id="rId11" imgW="368300" imgH="2286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7925" y="3232150"/>
                        <a:ext cx="549275"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1" name="AutoShape 22">
            <a:extLst>
              <a:ext uri="{FF2B5EF4-FFF2-40B4-BE49-F238E27FC236}">
                <a16:creationId xmlns:a16="http://schemas.microsoft.com/office/drawing/2014/main" id="{B91D7A93-7135-4225-940F-7260FFBE288D}"/>
              </a:ext>
            </a:extLst>
          </p:cNvPr>
          <p:cNvSpPr>
            <a:spLocks noChangeArrowheads="1"/>
          </p:cNvSpPr>
          <p:nvPr/>
        </p:nvSpPr>
        <p:spPr bwMode="auto">
          <a:xfrm>
            <a:off x="3779838" y="1808163"/>
            <a:ext cx="1223962" cy="468312"/>
          </a:xfrm>
          <a:prstGeom prst="rightArrow">
            <a:avLst>
              <a:gd name="adj1" fmla="val 50000"/>
              <a:gd name="adj2" fmla="val 65339"/>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tx2"/>
                </a:solidFill>
              </a:rPr>
              <a:t>２段目</a:t>
            </a:r>
            <a:endParaRPr lang="ja-JP" altLang="en-US" sz="1800"/>
          </a:p>
        </p:txBody>
      </p:sp>
      <p:sp>
        <p:nvSpPr>
          <p:cNvPr id="16412" name="Text Box 23">
            <a:extLst>
              <a:ext uri="{FF2B5EF4-FFF2-40B4-BE49-F238E27FC236}">
                <a16:creationId xmlns:a16="http://schemas.microsoft.com/office/drawing/2014/main" id="{3D3566A4-5D7F-46F2-8092-BF98E576F238}"/>
              </a:ext>
            </a:extLst>
          </p:cNvPr>
          <p:cNvSpPr txBox="1">
            <a:spLocks noChangeArrowheads="1"/>
          </p:cNvSpPr>
          <p:nvPr/>
        </p:nvSpPr>
        <p:spPr bwMode="auto">
          <a:xfrm>
            <a:off x="3455988" y="232727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200">
                <a:solidFill>
                  <a:schemeClr val="folHlink"/>
                </a:solidFill>
              </a:rPr>
              <a:t>x1</a:t>
            </a:r>
          </a:p>
        </p:txBody>
      </p:sp>
      <p:sp>
        <p:nvSpPr>
          <p:cNvPr id="16413" name="Text Box 24">
            <a:extLst>
              <a:ext uri="{FF2B5EF4-FFF2-40B4-BE49-F238E27FC236}">
                <a16:creationId xmlns:a16="http://schemas.microsoft.com/office/drawing/2014/main" id="{EDFE523A-3B6B-413E-94C0-D2374008661C}"/>
              </a:ext>
            </a:extLst>
          </p:cNvPr>
          <p:cNvSpPr txBox="1">
            <a:spLocks noChangeArrowheads="1"/>
          </p:cNvSpPr>
          <p:nvPr/>
        </p:nvSpPr>
        <p:spPr bwMode="auto">
          <a:xfrm>
            <a:off x="3455988" y="2794000"/>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200">
                <a:solidFill>
                  <a:schemeClr val="folHlink"/>
                </a:solidFill>
              </a:rPr>
              <a:t>x2</a:t>
            </a:r>
          </a:p>
        </p:txBody>
      </p:sp>
      <p:graphicFrame>
        <p:nvGraphicFramePr>
          <p:cNvPr id="16414" name="Object 25">
            <a:extLst>
              <a:ext uri="{FF2B5EF4-FFF2-40B4-BE49-F238E27FC236}">
                <a16:creationId xmlns:a16="http://schemas.microsoft.com/office/drawing/2014/main" id="{EBECBBCD-0E39-4D61-9D3E-A99F6C2FB35D}"/>
              </a:ext>
            </a:extLst>
          </p:cNvPr>
          <p:cNvGraphicFramePr>
            <a:graphicFrameLocks noChangeAspect="1"/>
          </p:cNvGraphicFramePr>
          <p:nvPr/>
        </p:nvGraphicFramePr>
        <p:xfrm>
          <a:off x="3779838" y="4005263"/>
          <a:ext cx="358775" cy="360362"/>
        </p:xfrm>
        <a:graphic>
          <a:graphicData uri="http://schemas.openxmlformats.org/presentationml/2006/ole">
            <mc:AlternateContent xmlns:mc="http://schemas.openxmlformats.org/markup-compatibility/2006">
              <mc:Choice xmlns:v="urn:schemas-microsoft-com:vml" Requires="v">
                <p:oleObj spid="_x0000_s16491" name="数式" r:id="rId13" imgW="241195" imgH="241195" progId="Equation.3">
                  <p:embed/>
                </p:oleObj>
              </mc:Choice>
              <mc:Fallback>
                <p:oleObj name="数式" r:id="rId13" imgW="241195" imgH="241195"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9838" y="4005263"/>
                        <a:ext cx="35877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5" name="Object 26">
            <a:extLst>
              <a:ext uri="{FF2B5EF4-FFF2-40B4-BE49-F238E27FC236}">
                <a16:creationId xmlns:a16="http://schemas.microsoft.com/office/drawing/2014/main" id="{DA2B5411-BDD1-4ABA-BF02-1A75D24C6A42}"/>
              </a:ext>
            </a:extLst>
          </p:cNvPr>
          <p:cNvGraphicFramePr>
            <a:graphicFrameLocks noChangeAspect="1"/>
          </p:cNvGraphicFramePr>
          <p:nvPr/>
        </p:nvGraphicFramePr>
        <p:xfrm>
          <a:off x="3698875" y="4292600"/>
          <a:ext cx="512763" cy="341313"/>
        </p:xfrm>
        <a:graphic>
          <a:graphicData uri="http://schemas.openxmlformats.org/presentationml/2006/ole">
            <mc:AlternateContent xmlns:mc="http://schemas.openxmlformats.org/markup-compatibility/2006">
              <mc:Choice xmlns:v="urn:schemas-microsoft-com:vml" Requires="v">
                <p:oleObj spid="_x0000_s16492" name="数式" r:id="rId15" imgW="342751" imgH="228501" progId="Equation.3">
                  <p:embed/>
                </p:oleObj>
              </mc:Choice>
              <mc:Fallback>
                <p:oleObj name="数式" r:id="rId15" imgW="342751" imgH="228501"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8875" y="4292600"/>
                        <a:ext cx="512763"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6" name="Text Box 27">
            <a:extLst>
              <a:ext uri="{FF2B5EF4-FFF2-40B4-BE49-F238E27FC236}">
                <a16:creationId xmlns:a16="http://schemas.microsoft.com/office/drawing/2014/main" id="{CDC90965-E8BF-487B-92A6-10B56D84B517}"/>
              </a:ext>
            </a:extLst>
          </p:cNvPr>
          <p:cNvSpPr txBox="1">
            <a:spLocks noChangeArrowheads="1"/>
          </p:cNvSpPr>
          <p:nvPr/>
        </p:nvSpPr>
        <p:spPr bwMode="auto">
          <a:xfrm>
            <a:off x="336550" y="3778250"/>
            <a:ext cx="2295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この形を４回</a:t>
            </a:r>
            <a:r>
              <a:rPr lang="en-US" altLang="ja-JP" sz="1400" b="1">
                <a:solidFill>
                  <a:schemeClr val="folHlink"/>
                </a:solidFill>
              </a:rPr>
              <a:t>(N/2)</a:t>
            </a:r>
            <a:r>
              <a:rPr lang="ja-JP" altLang="en-US" sz="1400" b="1">
                <a:solidFill>
                  <a:schemeClr val="folHlink"/>
                </a:solidFill>
              </a:rPr>
              <a:t>繰り返し</a:t>
            </a:r>
          </a:p>
        </p:txBody>
      </p:sp>
      <p:sp>
        <p:nvSpPr>
          <p:cNvPr id="16417" name="Text Box 28">
            <a:extLst>
              <a:ext uri="{FF2B5EF4-FFF2-40B4-BE49-F238E27FC236}">
                <a16:creationId xmlns:a16="http://schemas.microsoft.com/office/drawing/2014/main" id="{38F4470E-7101-4026-A471-CDF70B2A5269}"/>
              </a:ext>
            </a:extLst>
          </p:cNvPr>
          <p:cNvSpPr txBox="1">
            <a:spLocks noChangeArrowheads="1"/>
          </p:cNvSpPr>
          <p:nvPr/>
        </p:nvSpPr>
        <p:spPr bwMode="auto">
          <a:xfrm>
            <a:off x="3492500" y="4616450"/>
            <a:ext cx="2087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この形を４回繰り返し</a:t>
            </a:r>
          </a:p>
        </p:txBody>
      </p:sp>
      <p:sp>
        <p:nvSpPr>
          <p:cNvPr id="16418" name="Rectangle 29">
            <a:extLst>
              <a:ext uri="{FF2B5EF4-FFF2-40B4-BE49-F238E27FC236}">
                <a16:creationId xmlns:a16="http://schemas.microsoft.com/office/drawing/2014/main" id="{673183D1-6700-4D85-B977-87B4266A1BB2}"/>
              </a:ext>
            </a:extLst>
          </p:cNvPr>
          <p:cNvSpPr>
            <a:spLocks noChangeArrowheads="1"/>
          </p:cNvSpPr>
          <p:nvPr/>
        </p:nvSpPr>
        <p:spPr bwMode="auto">
          <a:xfrm>
            <a:off x="6408738" y="2312988"/>
            <a:ext cx="2016125" cy="2339975"/>
          </a:xfrm>
          <a:prstGeom prst="rect">
            <a:avLst/>
          </a:prstGeom>
          <a:solidFill>
            <a:srgbClr val="66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19" name="Line 30">
            <a:extLst>
              <a:ext uri="{FF2B5EF4-FFF2-40B4-BE49-F238E27FC236}">
                <a16:creationId xmlns:a16="http://schemas.microsoft.com/office/drawing/2014/main" id="{BFE39DBB-954D-45B7-B78C-C1799F1922BF}"/>
              </a:ext>
            </a:extLst>
          </p:cNvPr>
          <p:cNvSpPr>
            <a:spLocks noChangeShapeType="1"/>
          </p:cNvSpPr>
          <p:nvPr/>
        </p:nvSpPr>
        <p:spPr bwMode="auto">
          <a:xfrm flipV="1">
            <a:off x="7307263" y="2443163"/>
            <a:ext cx="525462" cy="52387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6420" name="Line 31">
            <a:extLst>
              <a:ext uri="{FF2B5EF4-FFF2-40B4-BE49-F238E27FC236}">
                <a16:creationId xmlns:a16="http://schemas.microsoft.com/office/drawing/2014/main" id="{58835F13-DE2A-4BEA-8DDF-1A6783BA6A95}"/>
              </a:ext>
            </a:extLst>
          </p:cNvPr>
          <p:cNvSpPr>
            <a:spLocks noChangeShapeType="1"/>
          </p:cNvSpPr>
          <p:nvPr/>
        </p:nvSpPr>
        <p:spPr bwMode="auto">
          <a:xfrm>
            <a:off x="7307263" y="2466975"/>
            <a:ext cx="525462" cy="52546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6421" name="Object 32">
            <a:extLst>
              <a:ext uri="{FF2B5EF4-FFF2-40B4-BE49-F238E27FC236}">
                <a16:creationId xmlns:a16="http://schemas.microsoft.com/office/drawing/2014/main" id="{DBBE1432-FC8C-44BA-B3A5-157BB6A5F133}"/>
              </a:ext>
            </a:extLst>
          </p:cNvPr>
          <p:cNvGraphicFramePr>
            <a:graphicFrameLocks noChangeAspect="1"/>
          </p:cNvGraphicFramePr>
          <p:nvPr/>
        </p:nvGraphicFramePr>
        <p:xfrm>
          <a:off x="7458075" y="2967038"/>
          <a:ext cx="214313" cy="174625"/>
        </p:xfrm>
        <a:graphic>
          <a:graphicData uri="http://schemas.openxmlformats.org/presentationml/2006/ole">
            <mc:AlternateContent xmlns:mc="http://schemas.openxmlformats.org/markup-compatibility/2006">
              <mc:Choice xmlns:v="urn:schemas-microsoft-com:vml" Requires="v">
                <p:oleObj spid="_x0000_s16493" name="数式" r:id="rId17" imgW="203024" imgH="164957" progId="Equation.3">
                  <p:embed/>
                </p:oleObj>
              </mc:Choice>
              <mc:Fallback>
                <p:oleObj name="数式" r:id="rId17" imgW="203024" imgH="164957"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8075" y="2967038"/>
                        <a:ext cx="214313"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2" name="Line 33">
            <a:extLst>
              <a:ext uri="{FF2B5EF4-FFF2-40B4-BE49-F238E27FC236}">
                <a16:creationId xmlns:a16="http://schemas.microsoft.com/office/drawing/2014/main" id="{7518206F-407F-43E3-AD43-15EED63FF8B7}"/>
              </a:ext>
            </a:extLst>
          </p:cNvPr>
          <p:cNvSpPr>
            <a:spLocks noChangeShapeType="1"/>
          </p:cNvSpPr>
          <p:nvPr/>
        </p:nvSpPr>
        <p:spPr bwMode="auto">
          <a:xfrm>
            <a:off x="6832600" y="2462213"/>
            <a:ext cx="1395413"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6423" name="Line 34">
            <a:extLst>
              <a:ext uri="{FF2B5EF4-FFF2-40B4-BE49-F238E27FC236}">
                <a16:creationId xmlns:a16="http://schemas.microsoft.com/office/drawing/2014/main" id="{E7D68037-616D-46B6-AD12-FC67716867FF}"/>
              </a:ext>
            </a:extLst>
          </p:cNvPr>
          <p:cNvSpPr>
            <a:spLocks noChangeShapeType="1"/>
          </p:cNvSpPr>
          <p:nvPr/>
        </p:nvSpPr>
        <p:spPr bwMode="auto">
          <a:xfrm>
            <a:off x="6832600" y="2957513"/>
            <a:ext cx="1395413"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16424" name="Object 35">
            <a:extLst>
              <a:ext uri="{FF2B5EF4-FFF2-40B4-BE49-F238E27FC236}">
                <a16:creationId xmlns:a16="http://schemas.microsoft.com/office/drawing/2014/main" id="{0A6E106D-36C9-47A8-B6AE-91D3919DCB22}"/>
              </a:ext>
            </a:extLst>
          </p:cNvPr>
          <p:cNvGraphicFramePr>
            <a:graphicFrameLocks noChangeAspect="1"/>
          </p:cNvGraphicFramePr>
          <p:nvPr/>
        </p:nvGraphicFramePr>
        <p:xfrm>
          <a:off x="6896100" y="2943225"/>
          <a:ext cx="339725" cy="360363"/>
        </p:xfrm>
        <a:graphic>
          <a:graphicData uri="http://schemas.openxmlformats.org/presentationml/2006/ole">
            <mc:AlternateContent xmlns:mc="http://schemas.openxmlformats.org/markup-compatibility/2006">
              <mc:Choice xmlns:v="urn:schemas-microsoft-com:vml" Requires="v">
                <p:oleObj spid="_x0000_s16494" name="数式" r:id="rId18" imgW="228600" imgH="241300" progId="Equation.3">
                  <p:embed/>
                </p:oleObj>
              </mc:Choice>
              <mc:Fallback>
                <p:oleObj name="数式" r:id="rId18" imgW="228600" imgH="2413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6100" y="2943225"/>
                        <a:ext cx="3397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5" name="AutoShape 36">
            <a:extLst>
              <a:ext uri="{FF2B5EF4-FFF2-40B4-BE49-F238E27FC236}">
                <a16:creationId xmlns:a16="http://schemas.microsoft.com/office/drawing/2014/main" id="{FDA06C8C-F6DC-4113-BFEB-6CDC221F72D6}"/>
              </a:ext>
            </a:extLst>
          </p:cNvPr>
          <p:cNvSpPr>
            <a:spLocks noChangeArrowheads="1"/>
          </p:cNvSpPr>
          <p:nvPr/>
        </p:nvSpPr>
        <p:spPr bwMode="auto">
          <a:xfrm>
            <a:off x="6840538" y="1808163"/>
            <a:ext cx="1223962" cy="468312"/>
          </a:xfrm>
          <a:prstGeom prst="rightArrow">
            <a:avLst>
              <a:gd name="adj1" fmla="val 50000"/>
              <a:gd name="adj2" fmla="val 65339"/>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b="1">
                <a:solidFill>
                  <a:schemeClr val="tx2"/>
                </a:solidFill>
              </a:rPr>
              <a:t>３段目</a:t>
            </a:r>
            <a:endParaRPr lang="ja-JP" altLang="en-US" sz="1800"/>
          </a:p>
        </p:txBody>
      </p:sp>
      <p:sp>
        <p:nvSpPr>
          <p:cNvPr id="16426" name="Text Box 37">
            <a:extLst>
              <a:ext uri="{FF2B5EF4-FFF2-40B4-BE49-F238E27FC236}">
                <a16:creationId xmlns:a16="http://schemas.microsoft.com/office/drawing/2014/main" id="{786AC0D8-C05E-461E-87FC-2BF7F3C48FE7}"/>
              </a:ext>
            </a:extLst>
          </p:cNvPr>
          <p:cNvSpPr txBox="1">
            <a:spLocks noChangeArrowheads="1"/>
          </p:cNvSpPr>
          <p:nvPr/>
        </p:nvSpPr>
        <p:spPr bwMode="auto">
          <a:xfrm>
            <a:off x="6516688" y="232727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200">
                <a:solidFill>
                  <a:schemeClr val="folHlink"/>
                </a:solidFill>
              </a:rPr>
              <a:t>x1</a:t>
            </a:r>
          </a:p>
        </p:txBody>
      </p:sp>
      <p:sp>
        <p:nvSpPr>
          <p:cNvPr id="16427" name="Text Box 38">
            <a:extLst>
              <a:ext uri="{FF2B5EF4-FFF2-40B4-BE49-F238E27FC236}">
                <a16:creationId xmlns:a16="http://schemas.microsoft.com/office/drawing/2014/main" id="{C9BF7D52-B354-45CE-80D7-C104E6085A5A}"/>
              </a:ext>
            </a:extLst>
          </p:cNvPr>
          <p:cNvSpPr txBox="1">
            <a:spLocks noChangeArrowheads="1"/>
          </p:cNvSpPr>
          <p:nvPr/>
        </p:nvSpPr>
        <p:spPr bwMode="auto">
          <a:xfrm>
            <a:off x="6516688" y="2794000"/>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200">
                <a:solidFill>
                  <a:schemeClr val="folHlink"/>
                </a:solidFill>
              </a:rPr>
              <a:t>x2</a:t>
            </a:r>
          </a:p>
        </p:txBody>
      </p:sp>
      <p:graphicFrame>
        <p:nvGraphicFramePr>
          <p:cNvPr id="16428" name="Object 39">
            <a:extLst>
              <a:ext uri="{FF2B5EF4-FFF2-40B4-BE49-F238E27FC236}">
                <a16:creationId xmlns:a16="http://schemas.microsoft.com/office/drawing/2014/main" id="{84AD4326-C8D8-4A1C-8946-3DCC0BB3E175}"/>
              </a:ext>
            </a:extLst>
          </p:cNvPr>
          <p:cNvGraphicFramePr>
            <a:graphicFrameLocks noChangeAspect="1"/>
          </p:cNvGraphicFramePr>
          <p:nvPr/>
        </p:nvGraphicFramePr>
        <p:xfrm>
          <a:off x="6877050" y="3284538"/>
          <a:ext cx="339725" cy="360362"/>
        </p:xfrm>
        <a:graphic>
          <a:graphicData uri="http://schemas.openxmlformats.org/presentationml/2006/ole">
            <mc:AlternateContent xmlns:mc="http://schemas.openxmlformats.org/markup-compatibility/2006">
              <mc:Choice xmlns:v="urn:schemas-microsoft-com:vml" Requires="v">
                <p:oleObj spid="_x0000_s16495" name="数式" r:id="rId19" imgW="228600" imgH="241300" progId="Equation.3">
                  <p:embed/>
                </p:oleObj>
              </mc:Choice>
              <mc:Fallback>
                <p:oleObj name="数式" r:id="rId19" imgW="228600" imgH="241300" progId="Equation.3">
                  <p:embed/>
                  <p:pic>
                    <p:nvPicPr>
                      <p:cNvPr id="0"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77050" y="3284538"/>
                        <a:ext cx="33972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9" name="Text Box 40">
            <a:extLst>
              <a:ext uri="{FF2B5EF4-FFF2-40B4-BE49-F238E27FC236}">
                <a16:creationId xmlns:a16="http://schemas.microsoft.com/office/drawing/2014/main" id="{74066B9D-F77B-40A4-A0B8-ED3F285555D9}"/>
              </a:ext>
            </a:extLst>
          </p:cNvPr>
          <p:cNvSpPr txBox="1">
            <a:spLocks noChangeArrowheads="1"/>
          </p:cNvSpPr>
          <p:nvPr/>
        </p:nvSpPr>
        <p:spPr bwMode="auto">
          <a:xfrm>
            <a:off x="6551613" y="4652963"/>
            <a:ext cx="175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この形を４回繰り返し</a:t>
            </a:r>
          </a:p>
        </p:txBody>
      </p:sp>
      <p:graphicFrame>
        <p:nvGraphicFramePr>
          <p:cNvPr id="16430" name="Object 41">
            <a:extLst>
              <a:ext uri="{FF2B5EF4-FFF2-40B4-BE49-F238E27FC236}">
                <a16:creationId xmlns:a16="http://schemas.microsoft.com/office/drawing/2014/main" id="{4B96D6A9-5E97-43D7-9B6A-46CA709362F8}"/>
              </a:ext>
            </a:extLst>
          </p:cNvPr>
          <p:cNvGraphicFramePr>
            <a:graphicFrameLocks noChangeAspect="1"/>
          </p:cNvGraphicFramePr>
          <p:nvPr/>
        </p:nvGraphicFramePr>
        <p:xfrm>
          <a:off x="6877050" y="3644900"/>
          <a:ext cx="358775" cy="360363"/>
        </p:xfrm>
        <a:graphic>
          <a:graphicData uri="http://schemas.openxmlformats.org/presentationml/2006/ole">
            <mc:AlternateContent xmlns:mc="http://schemas.openxmlformats.org/markup-compatibility/2006">
              <mc:Choice xmlns:v="urn:schemas-microsoft-com:vml" Requires="v">
                <p:oleObj spid="_x0000_s16496" name="数式" r:id="rId21" imgW="241195" imgH="241195" progId="Equation.3">
                  <p:embed/>
                </p:oleObj>
              </mc:Choice>
              <mc:Fallback>
                <p:oleObj name="数式" r:id="rId21" imgW="241195" imgH="241195" progId="Equation.3">
                  <p:embed/>
                  <p:pic>
                    <p:nvPicPr>
                      <p:cNvPr id="0" name="Object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77050" y="3644900"/>
                        <a:ext cx="3587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31" name="Object 42">
            <a:extLst>
              <a:ext uri="{FF2B5EF4-FFF2-40B4-BE49-F238E27FC236}">
                <a16:creationId xmlns:a16="http://schemas.microsoft.com/office/drawing/2014/main" id="{6D47E26A-C843-4692-A9BB-891AC6425917}"/>
              </a:ext>
            </a:extLst>
          </p:cNvPr>
          <p:cNvGraphicFramePr>
            <a:graphicFrameLocks noChangeAspect="1"/>
          </p:cNvGraphicFramePr>
          <p:nvPr/>
        </p:nvGraphicFramePr>
        <p:xfrm>
          <a:off x="6877050" y="4005263"/>
          <a:ext cx="358775" cy="360362"/>
        </p:xfrm>
        <a:graphic>
          <a:graphicData uri="http://schemas.openxmlformats.org/presentationml/2006/ole">
            <mc:AlternateContent xmlns:mc="http://schemas.openxmlformats.org/markup-compatibility/2006">
              <mc:Choice xmlns:v="urn:schemas-microsoft-com:vml" Requires="v">
                <p:oleObj spid="_x0000_s16497" name="数式" r:id="rId23" imgW="241195" imgH="241195" progId="Equation.3">
                  <p:embed/>
                </p:oleObj>
              </mc:Choice>
              <mc:Fallback>
                <p:oleObj name="数式" r:id="rId23" imgW="241195" imgH="241195" progId="Equation.3">
                  <p:embed/>
                  <p:pic>
                    <p:nvPicPr>
                      <p:cNvPr id="0" name="Object 4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77050" y="4005263"/>
                        <a:ext cx="35877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32" name="AutoShape 43">
            <a:extLst>
              <a:ext uri="{FF2B5EF4-FFF2-40B4-BE49-F238E27FC236}">
                <a16:creationId xmlns:a16="http://schemas.microsoft.com/office/drawing/2014/main" id="{6E3A0A04-BDF6-419B-9B3E-153D3D8C0406}"/>
              </a:ext>
            </a:extLst>
          </p:cNvPr>
          <p:cNvSpPr>
            <a:spLocks noChangeArrowheads="1"/>
          </p:cNvSpPr>
          <p:nvPr/>
        </p:nvSpPr>
        <p:spPr bwMode="auto">
          <a:xfrm>
            <a:off x="3600450" y="3573463"/>
            <a:ext cx="684213" cy="431800"/>
          </a:xfrm>
          <a:prstGeom prst="upDownArrow">
            <a:avLst>
              <a:gd name="adj1" fmla="val 50000"/>
              <a:gd name="adj2" fmla="val 20000"/>
            </a:avLst>
          </a:prstGeom>
          <a:solidFill>
            <a:schemeClr val="accent1"/>
          </a:solidFill>
          <a:ln w="952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endParaRPr lang="ja-JP" altLang="ja-JP" sz="1800"/>
          </a:p>
        </p:txBody>
      </p:sp>
      <p:sp>
        <p:nvSpPr>
          <p:cNvPr id="16433" name="Text Box 44">
            <a:extLst>
              <a:ext uri="{FF2B5EF4-FFF2-40B4-BE49-F238E27FC236}">
                <a16:creationId xmlns:a16="http://schemas.microsoft.com/office/drawing/2014/main" id="{91810D29-E348-49B8-B349-9462746CA736}"/>
              </a:ext>
            </a:extLst>
          </p:cNvPr>
          <p:cNvSpPr txBox="1">
            <a:spLocks noChangeArrowheads="1"/>
          </p:cNvSpPr>
          <p:nvPr/>
        </p:nvSpPr>
        <p:spPr bwMode="auto">
          <a:xfrm>
            <a:off x="4284663" y="3536950"/>
            <a:ext cx="844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交互に</a:t>
            </a:r>
          </a:p>
          <a:p>
            <a:pPr eaLnBrk="1" hangingPunct="1">
              <a:spcBef>
                <a:spcPct val="0"/>
              </a:spcBef>
              <a:buClrTx/>
              <a:buSzTx/>
              <a:buFontTx/>
              <a:buNone/>
            </a:pPr>
            <a:r>
              <a:rPr lang="ja-JP" altLang="en-US" sz="1400" b="1">
                <a:solidFill>
                  <a:schemeClr val="folHlink"/>
                </a:solidFill>
              </a:rPr>
              <a:t>繰り返す</a:t>
            </a:r>
          </a:p>
        </p:txBody>
      </p:sp>
      <p:sp>
        <p:nvSpPr>
          <p:cNvPr id="16434" name="AutoShape 45">
            <a:extLst>
              <a:ext uri="{FF2B5EF4-FFF2-40B4-BE49-F238E27FC236}">
                <a16:creationId xmlns:a16="http://schemas.microsoft.com/office/drawing/2014/main" id="{6088A235-4197-4DA7-9FB4-C0F8FDD3FF10}"/>
              </a:ext>
            </a:extLst>
          </p:cNvPr>
          <p:cNvSpPr>
            <a:spLocks noChangeArrowheads="1"/>
          </p:cNvSpPr>
          <p:nvPr/>
        </p:nvSpPr>
        <p:spPr bwMode="auto">
          <a:xfrm>
            <a:off x="6516688" y="3033713"/>
            <a:ext cx="288925" cy="1331912"/>
          </a:xfrm>
          <a:prstGeom prst="downArrow">
            <a:avLst>
              <a:gd name="adj1" fmla="val 50000"/>
              <a:gd name="adj2" fmla="val 115247"/>
            </a:avLst>
          </a:prstGeom>
          <a:solidFill>
            <a:schemeClr val="accent1"/>
          </a:solidFill>
          <a:ln w="952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35" name="Text Box 46">
            <a:extLst>
              <a:ext uri="{FF2B5EF4-FFF2-40B4-BE49-F238E27FC236}">
                <a16:creationId xmlns:a16="http://schemas.microsoft.com/office/drawing/2014/main" id="{89B66719-EBDC-4394-B42A-6F9A16FB157C}"/>
              </a:ext>
            </a:extLst>
          </p:cNvPr>
          <p:cNvSpPr txBox="1">
            <a:spLocks noChangeArrowheads="1"/>
          </p:cNvSpPr>
          <p:nvPr/>
        </p:nvSpPr>
        <p:spPr bwMode="auto">
          <a:xfrm>
            <a:off x="7343775" y="3500438"/>
            <a:ext cx="885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順に変化</a:t>
            </a:r>
          </a:p>
        </p:txBody>
      </p:sp>
      <p:sp>
        <p:nvSpPr>
          <p:cNvPr id="16436" name="Text Box 47">
            <a:extLst>
              <a:ext uri="{FF2B5EF4-FFF2-40B4-BE49-F238E27FC236}">
                <a16:creationId xmlns:a16="http://schemas.microsoft.com/office/drawing/2014/main" id="{7F8BE94D-E640-479E-8818-823BD0E9CE65}"/>
              </a:ext>
            </a:extLst>
          </p:cNvPr>
          <p:cNvSpPr txBox="1">
            <a:spLocks noChangeArrowheads="1"/>
          </p:cNvSpPr>
          <p:nvPr/>
        </p:nvSpPr>
        <p:spPr bwMode="auto">
          <a:xfrm>
            <a:off x="1116013" y="3500438"/>
            <a:ext cx="1436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t>係数は</a:t>
            </a:r>
            <a:r>
              <a:rPr lang="en-US" altLang="ja-JP" sz="1400" b="1"/>
              <a:t>2</a:t>
            </a:r>
            <a:r>
              <a:rPr lang="en-US" altLang="ja-JP" sz="1400" b="1" baseline="30000"/>
              <a:t>0</a:t>
            </a:r>
            <a:r>
              <a:rPr lang="ja-JP" altLang="en-US" sz="1400" b="1"/>
              <a:t>回変化</a:t>
            </a:r>
          </a:p>
        </p:txBody>
      </p:sp>
      <p:sp>
        <p:nvSpPr>
          <p:cNvPr id="16437" name="Text Box 48">
            <a:extLst>
              <a:ext uri="{FF2B5EF4-FFF2-40B4-BE49-F238E27FC236}">
                <a16:creationId xmlns:a16="http://schemas.microsoft.com/office/drawing/2014/main" id="{2DBA3625-FF30-4388-9AE2-527D4BA9327A}"/>
              </a:ext>
            </a:extLst>
          </p:cNvPr>
          <p:cNvSpPr txBox="1">
            <a:spLocks noChangeArrowheads="1"/>
          </p:cNvSpPr>
          <p:nvPr/>
        </p:nvSpPr>
        <p:spPr bwMode="auto">
          <a:xfrm>
            <a:off x="4464050" y="4329113"/>
            <a:ext cx="90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b="1"/>
              <a:t>2</a:t>
            </a:r>
            <a:r>
              <a:rPr lang="en-US" altLang="ja-JP" sz="1400" b="1" baseline="30000"/>
              <a:t>1</a:t>
            </a:r>
            <a:r>
              <a:rPr lang="ja-JP" altLang="en-US" sz="1400" b="1"/>
              <a:t>回変化</a:t>
            </a:r>
          </a:p>
        </p:txBody>
      </p:sp>
      <p:sp>
        <p:nvSpPr>
          <p:cNvPr id="16438" name="Text Box 49">
            <a:extLst>
              <a:ext uri="{FF2B5EF4-FFF2-40B4-BE49-F238E27FC236}">
                <a16:creationId xmlns:a16="http://schemas.microsoft.com/office/drawing/2014/main" id="{3CF8DE97-8155-4A0E-B7DB-227D592BF0F4}"/>
              </a:ext>
            </a:extLst>
          </p:cNvPr>
          <p:cNvSpPr txBox="1">
            <a:spLocks noChangeArrowheads="1"/>
          </p:cNvSpPr>
          <p:nvPr/>
        </p:nvSpPr>
        <p:spPr bwMode="auto">
          <a:xfrm>
            <a:off x="7524750" y="4329113"/>
            <a:ext cx="90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b="1"/>
              <a:t>2</a:t>
            </a:r>
            <a:r>
              <a:rPr lang="en-US" altLang="ja-JP" sz="1400" b="1" baseline="30000"/>
              <a:t>2</a:t>
            </a:r>
            <a:r>
              <a:rPr lang="ja-JP" altLang="en-US" sz="1400" b="1"/>
              <a:t>回変化</a:t>
            </a:r>
          </a:p>
        </p:txBody>
      </p:sp>
      <p:sp>
        <p:nvSpPr>
          <p:cNvPr id="16439" name="Text Box 50">
            <a:extLst>
              <a:ext uri="{FF2B5EF4-FFF2-40B4-BE49-F238E27FC236}">
                <a16:creationId xmlns:a16="http://schemas.microsoft.com/office/drawing/2014/main" id="{EAE62444-1F19-42F5-AE26-7911A0BCF232}"/>
              </a:ext>
            </a:extLst>
          </p:cNvPr>
          <p:cNvSpPr txBox="1">
            <a:spLocks noChangeArrowheads="1"/>
          </p:cNvSpPr>
          <p:nvPr/>
        </p:nvSpPr>
        <p:spPr bwMode="auto">
          <a:xfrm>
            <a:off x="822325" y="5084763"/>
            <a:ext cx="12255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200">
                <a:solidFill>
                  <a:schemeClr val="folHlink"/>
                </a:solidFill>
              </a:rPr>
              <a:t>x1</a:t>
            </a:r>
            <a:r>
              <a:rPr lang="en-US" altLang="ja-JP" sz="1200"/>
              <a:t>   </a:t>
            </a:r>
            <a:r>
              <a:rPr lang="ja-JP" altLang="en-US" sz="1200"/>
              <a:t>　</a:t>
            </a:r>
            <a:r>
              <a:rPr lang="en-US" altLang="ja-JP" sz="1200">
                <a:solidFill>
                  <a:schemeClr val="folHlink"/>
                </a:solidFill>
              </a:rPr>
              <a:t>x2  </a:t>
            </a:r>
            <a:r>
              <a:rPr lang="en-US" altLang="ja-JP" sz="1200"/>
              <a:t>    W</a:t>
            </a:r>
            <a:r>
              <a:rPr lang="en-US" altLang="ja-JP" sz="1200" baseline="-25000"/>
              <a:t>8</a:t>
            </a:r>
          </a:p>
          <a:p>
            <a:pPr eaLnBrk="1" hangingPunct="1">
              <a:spcBef>
                <a:spcPct val="0"/>
              </a:spcBef>
              <a:buClrTx/>
              <a:buSzTx/>
              <a:buFontTx/>
              <a:buNone/>
            </a:pPr>
            <a:r>
              <a:rPr lang="en-US" altLang="ja-JP" sz="1200"/>
              <a:t> 0       1       0</a:t>
            </a:r>
          </a:p>
          <a:p>
            <a:pPr eaLnBrk="1" hangingPunct="1">
              <a:spcBef>
                <a:spcPct val="0"/>
              </a:spcBef>
              <a:buClrTx/>
              <a:buSzTx/>
              <a:buFontTx/>
              <a:buNone/>
            </a:pPr>
            <a:r>
              <a:rPr lang="en-US" altLang="ja-JP" sz="1200"/>
              <a:t> 2       3       0</a:t>
            </a:r>
          </a:p>
          <a:p>
            <a:pPr eaLnBrk="1" hangingPunct="1">
              <a:spcBef>
                <a:spcPct val="0"/>
              </a:spcBef>
              <a:buClrTx/>
              <a:buSzTx/>
              <a:buFontTx/>
              <a:buNone/>
            </a:pPr>
            <a:r>
              <a:rPr lang="en-US" altLang="ja-JP" sz="1200"/>
              <a:t> 4       5       0</a:t>
            </a:r>
          </a:p>
          <a:p>
            <a:pPr eaLnBrk="1" hangingPunct="1">
              <a:spcBef>
                <a:spcPct val="0"/>
              </a:spcBef>
              <a:buClrTx/>
              <a:buSzTx/>
              <a:buFontTx/>
              <a:buNone/>
            </a:pPr>
            <a:r>
              <a:rPr lang="en-US" altLang="ja-JP" sz="1200"/>
              <a:t> 6       7       0</a:t>
            </a:r>
          </a:p>
        </p:txBody>
      </p:sp>
      <p:sp>
        <p:nvSpPr>
          <p:cNvPr id="16440" name="Text Box 53">
            <a:extLst>
              <a:ext uri="{FF2B5EF4-FFF2-40B4-BE49-F238E27FC236}">
                <a16:creationId xmlns:a16="http://schemas.microsoft.com/office/drawing/2014/main" id="{5D8BA2A9-7BFA-4F24-86A9-36336FD76C32}"/>
              </a:ext>
            </a:extLst>
          </p:cNvPr>
          <p:cNvSpPr txBox="1">
            <a:spLocks noChangeArrowheads="1"/>
          </p:cNvSpPr>
          <p:nvPr/>
        </p:nvSpPr>
        <p:spPr bwMode="auto">
          <a:xfrm>
            <a:off x="431800" y="6340475"/>
            <a:ext cx="260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2</a:t>
            </a:r>
            <a:r>
              <a:rPr lang="en-US" altLang="ja-JP" sz="1400" baseline="30000"/>
              <a:t>0</a:t>
            </a:r>
            <a:r>
              <a:rPr lang="ja-JP" altLang="en-US" sz="1400"/>
              <a:t>飛ばしが</a:t>
            </a:r>
            <a:r>
              <a:rPr lang="en-US" altLang="ja-JP" sz="1400"/>
              <a:t>2</a:t>
            </a:r>
            <a:r>
              <a:rPr lang="en-US" altLang="ja-JP" sz="1400" baseline="30000"/>
              <a:t>0</a:t>
            </a:r>
            <a:r>
              <a:rPr lang="ja-JP" altLang="en-US" sz="1400"/>
              <a:t>連続で</a:t>
            </a:r>
            <a:r>
              <a:rPr lang="en-US" altLang="ja-JP" sz="1400"/>
              <a:t>2</a:t>
            </a:r>
            <a:r>
              <a:rPr lang="en-US" altLang="ja-JP" sz="1400" baseline="30000"/>
              <a:t>3</a:t>
            </a:r>
            <a:r>
              <a:rPr lang="en-US" altLang="ja-JP" sz="1400"/>
              <a:t>/2</a:t>
            </a:r>
            <a:r>
              <a:rPr lang="en-US" altLang="ja-JP" sz="1400" baseline="30000"/>
              <a:t>1</a:t>
            </a:r>
            <a:r>
              <a:rPr lang="ja-JP" altLang="en-US" sz="1400"/>
              <a:t>回実行</a:t>
            </a:r>
          </a:p>
        </p:txBody>
      </p:sp>
      <p:sp>
        <p:nvSpPr>
          <p:cNvPr id="16441" name="Text Box 60">
            <a:extLst>
              <a:ext uri="{FF2B5EF4-FFF2-40B4-BE49-F238E27FC236}">
                <a16:creationId xmlns:a16="http://schemas.microsoft.com/office/drawing/2014/main" id="{3BEC3F4D-7DD7-4A65-8BC3-AC4267E23C96}"/>
              </a:ext>
            </a:extLst>
          </p:cNvPr>
          <p:cNvSpPr txBox="1">
            <a:spLocks noChangeArrowheads="1"/>
          </p:cNvSpPr>
          <p:nvPr/>
        </p:nvSpPr>
        <p:spPr bwMode="auto">
          <a:xfrm>
            <a:off x="3279775" y="6345238"/>
            <a:ext cx="263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2</a:t>
            </a:r>
            <a:r>
              <a:rPr lang="ja-JP" altLang="en-US" sz="1400" baseline="30000"/>
              <a:t>１</a:t>
            </a:r>
            <a:r>
              <a:rPr lang="ja-JP" altLang="en-US" sz="1400"/>
              <a:t>飛ばしが</a:t>
            </a:r>
            <a:r>
              <a:rPr lang="en-US" altLang="ja-JP" sz="1400"/>
              <a:t>2</a:t>
            </a:r>
            <a:r>
              <a:rPr lang="ja-JP" altLang="en-US" sz="1400" baseline="30000"/>
              <a:t>１</a:t>
            </a:r>
            <a:r>
              <a:rPr lang="ja-JP" altLang="en-US" sz="1400"/>
              <a:t>連続で</a:t>
            </a:r>
            <a:r>
              <a:rPr lang="en-US" altLang="ja-JP" sz="1400"/>
              <a:t>2</a:t>
            </a:r>
            <a:r>
              <a:rPr lang="en-US" altLang="ja-JP" sz="1400" baseline="30000"/>
              <a:t>3</a:t>
            </a:r>
            <a:r>
              <a:rPr lang="en-US" altLang="ja-JP" sz="1400"/>
              <a:t>/2</a:t>
            </a:r>
            <a:r>
              <a:rPr lang="en-US" altLang="ja-JP" sz="1400" baseline="30000"/>
              <a:t>2</a:t>
            </a:r>
            <a:r>
              <a:rPr lang="ja-JP" altLang="en-US" sz="1400"/>
              <a:t>回実行</a:t>
            </a:r>
          </a:p>
        </p:txBody>
      </p:sp>
      <p:sp>
        <p:nvSpPr>
          <p:cNvPr id="16442" name="Text Box 62">
            <a:extLst>
              <a:ext uri="{FF2B5EF4-FFF2-40B4-BE49-F238E27FC236}">
                <a16:creationId xmlns:a16="http://schemas.microsoft.com/office/drawing/2014/main" id="{2E0DE9D6-8D91-4E2C-9D9F-77940F48DA16}"/>
              </a:ext>
            </a:extLst>
          </p:cNvPr>
          <p:cNvSpPr txBox="1">
            <a:spLocks noChangeArrowheads="1"/>
          </p:cNvSpPr>
          <p:nvPr/>
        </p:nvSpPr>
        <p:spPr bwMode="auto">
          <a:xfrm>
            <a:off x="714375" y="4935538"/>
            <a:ext cx="140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000" b="1"/>
              <a:t>入力</a:t>
            </a:r>
            <a:r>
              <a:rPr lang="en-US" altLang="ja-JP" sz="1000" b="1"/>
              <a:t>1</a:t>
            </a:r>
            <a:r>
              <a:rPr lang="ja-JP" altLang="en-US" sz="1000" b="1"/>
              <a:t>　入力２　指数部</a:t>
            </a:r>
          </a:p>
        </p:txBody>
      </p:sp>
      <p:sp>
        <p:nvSpPr>
          <p:cNvPr id="16443" name="Text Box 66">
            <a:extLst>
              <a:ext uri="{FF2B5EF4-FFF2-40B4-BE49-F238E27FC236}">
                <a16:creationId xmlns:a16="http://schemas.microsoft.com/office/drawing/2014/main" id="{A93E9FA8-8119-4A58-8A13-DB56D4A4C524}"/>
              </a:ext>
            </a:extLst>
          </p:cNvPr>
          <p:cNvSpPr txBox="1">
            <a:spLocks noChangeArrowheads="1"/>
          </p:cNvSpPr>
          <p:nvPr/>
        </p:nvSpPr>
        <p:spPr bwMode="auto">
          <a:xfrm>
            <a:off x="6227763" y="6340475"/>
            <a:ext cx="260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2</a:t>
            </a:r>
            <a:r>
              <a:rPr lang="en-US" altLang="ja-JP" sz="1400" baseline="30000"/>
              <a:t>2</a:t>
            </a:r>
            <a:r>
              <a:rPr lang="ja-JP" altLang="en-US" sz="1400"/>
              <a:t>飛ばしが</a:t>
            </a:r>
            <a:r>
              <a:rPr lang="en-US" altLang="ja-JP" sz="1400"/>
              <a:t>2</a:t>
            </a:r>
            <a:r>
              <a:rPr lang="en-US" altLang="ja-JP" sz="1400" baseline="30000"/>
              <a:t>2</a:t>
            </a:r>
            <a:r>
              <a:rPr lang="ja-JP" altLang="en-US" sz="1400"/>
              <a:t>連続で</a:t>
            </a:r>
            <a:r>
              <a:rPr lang="en-US" altLang="ja-JP" sz="1400"/>
              <a:t>2</a:t>
            </a:r>
            <a:r>
              <a:rPr lang="en-US" altLang="ja-JP" sz="1400" baseline="30000"/>
              <a:t>3</a:t>
            </a:r>
            <a:r>
              <a:rPr lang="en-US" altLang="ja-JP" sz="1400"/>
              <a:t>/2</a:t>
            </a:r>
            <a:r>
              <a:rPr lang="en-US" altLang="ja-JP" sz="1400" baseline="30000"/>
              <a:t>3</a:t>
            </a:r>
            <a:r>
              <a:rPr lang="ja-JP" altLang="en-US" sz="1400"/>
              <a:t>回実行</a:t>
            </a:r>
          </a:p>
        </p:txBody>
      </p:sp>
      <p:sp>
        <p:nvSpPr>
          <p:cNvPr id="16444" name="Line 69">
            <a:extLst>
              <a:ext uri="{FF2B5EF4-FFF2-40B4-BE49-F238E27FC236}">
                <a16:creationId xmlns:a16="http://schemas.microsoft.com/office/drawing/2014/main" id="{B7AC3B3F-2A3C-43F7-A278-DD7B6FA281BC}"/>
              </a:ext>
            </a:extLst>
          </p:cNvPr>
          <p:cNvSpPr>
            <a:spLocks noChangeShapeType="1"/>
          </p:cNvSpPr>
          <p:nvPr/>
        </p:nvSpPr>
        <p:spPr bwMode="auto">
          <a:xfrm>
            <a:off x="569913" y="5516563"/>
            <a:ext cx="14049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45" name="Line 71">
            <a:extLst>
              <a:ext uri="{FF2B5EF4-FFF2-40B4-BE49-F238E27FC236}">
                <a16:creationId xmlns:a16="http://schemas.microsoft.com/office/drawing/2014/main" id="{59A92374-5325-484E-A9B6-86F8D40A6236}"/>
              </a:ext>
            </a:extLst>
          </p:cNvPr>
          <p:cNvSpPr>
            <a:spLocks noChangeShapeType="1"/>
          </p:cNvSpPr>
          <p:nvPr/>
        </p:nvSpPr>
        <p:spPr bwMode="auto">
          <a:xfrm>
            <a:off x="571500" y="5337175"/>
            <a:ext cx="1403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46" name="AutoShape 73">
            <a:extLst>
              <a:ext uri="{FF2B5EF4-FFF2-40B4-BE49-F238E27FC236}">
                <a16:creationId xmlns:a16="http://schemas.microsoft.com/office/drawing/2014/main" id="{A56ADE6C-EF78-4254-BD47-2CB86D0F461C}"/>
              </a:ext>
            </a:extLst>
          </p:cNvPr>
          <p:cNvSpPr>
            <a:spLocks noChangeArrowheads="1"/>
          </p:cNvSpPr>
          <p:nvPr/>
        </p:nvSpPr>
        <p:spPr bwMode="auto">
          <a:xfrm>
            <a:off x="647700" y="5408613"/>
            <a:ext cx="138113" cy="252412"/>
          </a:xfrm>
          <a:prstGeom prst="downArrow">
            <a:avLst>
              <a:gd name="adj1" fmla="val 50000"/>
              <a:gd name="adj2" fmla="val 45689"/>
            </a:avLst>
          </a:prstGeom>
          <a:solidFill>
            <a:schemeClr val="accent1"/>
          </a:solidFill>
          <a:ln w="9525">
            <a:solidFill>
              <a:schemeClr val="folHlink"/>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47" name="Text Box 75">
            <a:extLst>
              <a:ext uri="{FF2B5EF4-FFF2-40B4-BE49-F238E27FC236}">
                <a16:creationId xmlns:a16="http://schemas.microsoft.com/office/drawing/2014/main" id="{AFB1C0D8-0DA1-4247-9CF0-8E10EAAFFC33}"/>
              </a:ext>
            </a:extLst>
          </p:cNvPr>
          <p:cNvSpPr txBox="1">
            <a:spLocks noChangeArrowheads="1"/>
          </p:cNvSpPr>
          <p:nvPr/>
        </p:nvSpPr>
        <p:spPr bwMode="auto">
          <a:xfrm>
            <a:off x="0" y="5373688"/>
            <a:ext cx="695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2</a:t>
            </a:r>
            <a:r>
              <a:rPr lang="en-US" altLang="ja-JP" sz="1400" baseline="30000"/>
              <a:t>1</a:t>
            </a:r>
            <a:r>
              <a:rPr lang="ja-JP" altLang="en-US" sz="1400"/>
              <a:t>進む</a:t>
            </a:r>
          </a:p>
        </p:txBody>
      </p:sp>
      <p:sp>
        <p:nvSpPr>
          <p:cNvPr id="16448" name="Text Box 76">
            <a:extLst>
              <a:ext uri="{FF2B5EF4-FFF2-40B4-BE49-F238E27FC236}">
                <a16:creationId xmlns:a16="http://schemas.microsoft.com/office/drawing/2014/main" id="{72D8A7B2-9FDE-465A-8EDA-C6E7EA5A49AE}"/>
              </a:ext>
            </a:extLst>
          </p:cNvPr>
          <p:cNvSpPr txBox="1">
            <a:spLocks noChangeArrowheads="1"/>
          </p:cNvSpPr>
          <p:nvPr/>
        </p:nvSpPr>
        <p:spPr bwMode="auto">
          <a:xfrm>
            <a:off x="2771775" y="5373688"/>
            <a:ext cx="695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2</a:t>
            </a:r>
            <a:r>
              <a:rPr lang="en-US" altLang="ja-JP" sz="1400" baseline="30000"/>
              <a:t>2</a:t>
            </a:r>
            <a:r>
              <a:rPr lang="ja-JP" altLang="en-US" sz="1400"/>
              <a:t>進む</a:t>
            </a:r>
          </a:p>
        </p:txBody>
      </p:sp>
      <p:sp>
        <p:nvSpPr>
          <p:cNvPr id="16449" name="Text Box 77">
            <a:extLst>
              <a:ext uri="{FF2B5EF4-FFF2-40B4-BE49-F238E27FC236}">
                <a16:creationId xmlns:a16="http://schemas.microsoft.com/office/drawing/2014/main" id="{02419139-7360-49EE-8028-FC45246A449E}"/>
              </a:ext>
            </a:extLst>
          </p:cNvPr>
          <p:cNvSpPr txBox="1">
            <a:spLocks noChangeArrowheads="1"/>
          </p:cNvSpPr>
          <p:nvPr/>
        </p:nvSpPr>
        <p:spPr bwMode="auto">
          <a:xfrm>
            <a:off x="179388" y="4473575"/>
            <a:ext cx="28495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t>バタフライの上段と下段への入力順</a:t>
            </a:r>
          </a:p>
          <a:p>
            <a:pPr eaLnBrk="1" hangingPunct="1">
              <a:spcBef>
                <a:spcPct val="0"/>
              </a:spcBef>
              <a:buClrTx/>
              <a:buSzTx/>
              <a:buFontTx/>
              <a:buNone/>
            </a:pPr>
            <a:r>
              <a:rPr lang="ja-JP" altLang="en-US" sz="1200"/>
              <a:t>（上から順に数えた番号）</a:t>
            </a:r>
          </a:p>
        </p:txBody>
      </p:sp>
      <p:sp>
        <p:nvSpPr>
          <p:cNvPr id="16450" name="Line 78">
            <a:extLst>
              <a:ext uri="{FF2B5EF4-FFF2-40B4-BE49-F238E27FC236}">
                <a16:creationId xmlns:a16="http://schemas.microsoft.com/office/drawing/2014/main" id="{DF809679-BAF1-4332-AD93-CB84BEA889EB}"/>
              </a:ext>
            </a:extLst>
          </p:cNvPr>
          <p:cNvSpPr>
            <a:spLocks noChangeShapeType="1"/>
          </p:cNvSpPr>
          <p:nvPr/>
        </p:nvSpPr>
        <p:spPr bwMode="auto">
          <a:xfrm>
            <a:off x="569913" y="5697538"/>
            <a:ext cx="14049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51" name="Line 79">
            <a:extLst>
              <a:ext uri="{FF2B5EF4-FFF2-40B4-BE49-F238E27FC236}">
                <a16:creationId xmlns:a16="http://schemas.microsoft.com/office/drawing/2014/main" id="{86631E4E-61F6-4919-A9A3-1C017F6A3866}"/>
              </a:ext>
            </a:extLst>
          </p:cNvPr>
          <p:cNvSpPr>
            <a:spLocks noChangeShapeType="1"/>
          </p:cNvSpPr>
          <p:nvPr/>
        </p:nvSpPr>
        <p:spPr bwMode="auto">
          <a:xfrm>
            <a:off x="569913" y="5876925"/>
            <a:ext cx="14049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52" name="Line 80">
            <a:extLst>
              <a:ext uri="{FF2B5EF4-FFF2-40B4-BE49-F238E27FC236}">
                <a16:creationId xmlns:a16="http://schemas.microsoft.com/office/drawing/2014/main" id="{317E464F-DE1F-49B6-9203-90AF1A7D2C5D}"/>
              </a:ext>
            </a:extLst>
          </p:cNvPr>
          <p:cNvSpPr>
            <a:spLocks noChangeShapeType="1"/>
          </p:cNvSpPr>
          <p:nvPr/>
        </p:nvSpPr>
        <p:spPr bwMode="auto">
          <a:xfrm>
            <a:off x="569913" y="6056313"/>
            <a:ext cx="14049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53" name="AutoShape 81">
            <a:extLst>
              <a:ext uri="{FF2B5EF4-FFF2-40B4-BE49-F238E27FC236}">
                <a16:creationId xmlns:a16="http://schemas.microsoft.com/office/drawing/2014/main" id="{67A0DC0A-937C-41A1-92EB-900625A6C880}"/>
              </a:ext>
            </a:extLst>
          </p:cNvPr>
          <p:cNvSpPr>
            <a:spLocks noChangeArrowheads="1"/>
          </p:cNvSpPr>
          <p:nvPr/>
        </p:nvSpPr>
        <p:spPr bwMode="auto">
          <a:xfrm>
            <a:off x="971550" y="6092825"/>
            <a:ext cx="468313" cy="215900"/>
          </a:xfrm>
          <a:prstGeom prst="curvedUpArrow">
            <a:avLst>
              <a:gd name="adj1" fmla="val 43382"/>
              <a:gd name="adj2" fmla="val 86765"/>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54" name="Text Box 82">
            <a:extLst>
              <a:ext uri="{FF2B5EF4-FFF2-40B4-BE49-F238E27FC236}">
                <a16:creationId xmlns:a16="http://schemas.microsoft.com/office/drawing/2014/main" id="{41F3882D-088E-416B-93EC-AB10ABF7E878}"/>
              </a:ext>
            </a:extLst>
          </p:cNvPr>
          <p:cNvSpPr txBox="1">
            <a:spLocks noChangeArrowheads="1"/>
          </p:cNvSpPr>
          <p:nvPr/>
        </p:nvSpPr>
        <p:spPr bwMode="auto">
          <a:xfrm>
            <a:off x="3654425" y="5091113"/>
            <a:ext cx="12255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200">
                <a:solidFill>
                  <a:schemeClr val="folHlink"/>
                </a:solidFill>
              </a:rPr>
              <a:t>x1</a:t>
            </a:r>
            <a:r>
              <a:rPr lang="en-US" altLang="ja-JP" sz="1200"/>
              <a:t>   </a:t>
            </a:r>
            <a:r>
              <a:rPr lang="ja-JP" altLang="en-US" sz="1200"/>
              <a:t>　</a:t>
            </a:r>
            <a:r>
              <a:rPr lang="en-US" altLang="ja-JP" sz="1200">
                <a:solidFill>
                  <a:schemeClr val="folHlink"/>
                </a:solidFill>
              </a:rPr>
              <a:t>x2  </a:t>
            </a:r>
            <a:r>
              <a:rPr lang="en-US" altLang="ja-JP" sz="1200"/>
              <a:t>    W</a:t>
            </a:r>
            <a:r>
              <a:rPr lang="en-US" altLang="ja-JP" sz="1200" baseline="-25000"/>
              <a:t>8</a:t>
            </a:r>
          </a:p>
          <a:p>
            <a:pPr eaLnBrk="1" hangingPunct="1">
              <a:spcBef>
                <a:spcPct val="0"/>
              </a:spcBef>
              <a:buClrTx/>
              <a:buSzTx/>
              <a:buFontTx/>
              <a:buNone/>
            </a:pPr>
            <a:r>
              <a:rPr lang="en-US" altLang="ja-JP" sz="1200"/>
              <a:t> 0       2       0</a:t>
            </a:r>
          </a:p>
          <a:p>
            <a:pPr eaLnBrk="1" hangingPunct="1">
              <a:spcBef>
                <a:spcPct val="0"/>
              </a:spcBef>
              <a:buClrTx/>
              <a:buSzTx/>
              <a:buFontTx/>
              <a:buNone/>
            </a:pPr>
            <a:r>
              <a:rPr lang="en-US" altLang="ja-JP" sz="1200"/>
              <a:t> 1       3       2</a:t>
            </a:r>
          </a:p>
          <a:p>
            <a:pPr eaLnBrk="1" hangingPunct="1">
              <a:spcBef>
                <a:spcPct val="0"/>
              </a:spcBef>
              <a:buClrTx/>
              <a:buSzTx/>
              <a:buFontTx/>
              <a:buNone/>
            </a:pPr>
            <a:r>
              <a:rPr lang="en-US" altLang="ja-JP" sz="1200"/>
              <a:t> 4       6       0</a:t>
            </a:r>
          </a:p>
          <a:p>
            <a:pPr eaLnBrk="1" hangingPunct="1">
              <a:spcBef>
                <a:spcPct val="0"/>
              </a:spcBef>
              <a:buClrTx/>
              <a:buSzTx/>
              <a:buFontTx/>
              <a:buNone/>
            </a:pPr>
            <a:r>
              <a:rPr lang="en-US" altLang="ja-JP" sz="1200"/>
              <a:t> 5       7       2</a:t>
            </a:r>
          </a:p>
        </p:txBody>
      </p:sp>
      <p:sp>
        <p:nvSpPr>
          <p:cNvPr id="16455" name="Text Box 84">
            <a:extLst>
              <a:ext uri="{FF2B5EF4-FFF2-40B4-BE49-F238E27FC236}">
                <a16:creationId xmlns:a16="http://schemas.microsoft.com/office/drawing/2014/main" id="{AAD44066-637B-47F2-83CF-C4179F549411}"/>
              </a:ext>
            </a:extLst>
          </p:cNvPr>
          <p:cNvSpPr txBox="1">
            <a:spLocks noChangeArrowheads="1"/>
          </p:cNvSpPr>
          <p:nvPr/>
        </p:nvSpPr>
        <p:spPr bwMode="auto">
          <a:xfrm>
            <a:off x="3546475" y="4941888"/>
            <a:ext cx="140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000" b="1"/>
              <a:t>入力</a:t>
            </a:r>
            <a:r>
              <a:rPr lang="en-US" altLang="ja-JP" sz="1000" b="1"/>
              <a:t>1</a:t>
            </a:r>
            <a:r>
              <a:rPr lang="ja-JP" altLang="en-US" sz="1000" b="1"/>
              <a:t>　入力２　指数部</a:t>
            </a:r>
          </a:p>
        </p:txBody>
      </p:sp>
      <p:sp>
        <p:nvSpPr>
          <p:cNvPr id="16456" name="Line 86">
            <a:extLst>
              <a:ext uri="{FF2B5EF4-FFF2-40B4-BE49-F238E27FC236}">
                <a16:creationId xmlns:a16="http://schemas.microsoft.com/office/drawing/2014/main" id="{23EA4623-37C6-4F0B-8525-4FBE75A4644B}"/>
              </a:ext>
            </a:extLst>
          </p:cNvPr>
          <p:cNvSpPr>
            <a:spLocks noChangeShapeType="1"/>
          </p:cNvSpPr>
          <p:nvPr/>
        </p:nvSpPr>
        <p:spPr bwMode="auto">
          <a:xfrm>
            <a:off x="3403600" y="5343525"/>
            <a:ext cx="1403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57" name="AutoShape 87">
            <a:extLst>
              <a:ext uri="{FF2B5EF4-FFF2-40B4-BE49-F238E27FC236}">
                <a16:creationId xmlns:a16="http://schemas.microsoft.com/office/drawing/2014/main" id="{6D5B9DE2-A04C-4EC1-A0DF-D565E6C34ACF}"/>
              </a:ext>
            </a:extLst>
          </p:cNvPr>
          <p:cNvSpPr>
            <a:spLocks noChangeArrowheads="1"/>
          </p:cNvSpPr>
          <p:nvPr/>
        </p:nvSpPr>
        <p:spPr bwMode="auto">
          <a:xfrm>
            <a:off x="3455988" y="5373688"/>
            <a:ext cx="144462" cy="431800"/>
          </a:xfrm>
          <a:prstGeom prst="downArrow">
            <a:avLst>
              <a:gd name="adj1" fmla="val 50000"/>
              <a:gd name="adj2" fmla="val 74726"/>
            </a:avLst>
          </a:prstGeom>
          <a:solidFill>
            <a:schemeClr val="accent1"/>
          </a:solidFill>
          <a:ln w="9525">
            <a:solidFill>
              <a:schemeClr val="folHlink"/>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58" name="Line 89">
            <a:extLst>
              <a:ext uri="{FF2B5EF4-FFF2-40B4-BE49-F238E27FC236}">
                <a16:creationId xmlns:a16="http://schemas.microsoft.com/office/drawing/2014/main" id="{8F57BACA-D743-4043-A051-604D01668612}"/>
              </a:ext>
            </a:extLst>
          </p:cNvPr>
          <p:cNvSpPr>
            <a:spLocks noChangeShapeType="1"/>
          </p:cNvSpPr>
          <p:nvPr/>
        </p:nvSpPr>
        <p:spPr bwMode="auto">
          <a:xfrm>
            <a:off x="3402013" y="5703888"/>
            <a:ext cx="14049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59" name="Line 91">
            <a:extLst>
              <a:ext uri="{FF2B5EF4-FFF2-40B4-BE49-F238E27FC236}">
                <a16:creationId xmlns:a16="http://schemas.microsoft.com/office/drawing/2014/main" id="{1FCAA3F9-CB81-43F4-9017-15D9F4A0486F}"/>
              </a:ext>
            </a:extLst>
          </p:cNvPr>
          <p:cNvSpPr>
            <a:spLocks noChangeShapeType="1"/>
          </p:cNvSpPr>
          <p:nvPr/>
        </p:nvSpPr>
        <p:spPr bwMode="auto">
          <a:xfrm>
            <a:off x="3402013" y="6062663"/>
            <a:ext cx="14049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60" name="AutoShape 92">
            <a:extLst>
              <a:ext uri="{FF2B5EF4-FFF2-40B4-BE49-F238E27FC236}">
                <a16:creationId xmlns:a16="http://schemas.microsoft.com/office/drawing/2014/main" id="{44895DBC-5636-4436-8837-400F7F4FC69B}"/>
              </a:ext>
            </a:extLst>
          </p:cNvPr>
          <p:cNvSpPr>
            <a:spLocks noChangeArrowheads="1"/>
          </p:cNvSpPr>
          <p:nvPr/>
        </p:nvSpPr>
        <p:spPr bwMode="auto">
          <a:xfrm>
            <a:off x="3803650" y="6099175"/>
            <a:ext cx="468313" cy="215900"/>
          </a:xfrm>
          <a:prstGeom prst="curvedUpArrow">
            <a:avLst>
              <a:gd name="adj1" fmla="val 43382"/>
              <a:gd name="adj2" fmla="val 86765"/>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61" name="Line 93">
            <a:extLst>
              <a:ext uri="{FF2B5EF4-FFF2-40B4-BE49-F238E27FC236}">
                <a16:creationId xmlns:a16="http://schemas.microsoft.com/office/drawing/2014/main" id="{D9D208E1-8D76-4F7F-B485-A8EF111FE62A}"/>
              </a:ext>
            </a:extLst>
          </p:cNvPr>
          <p:cNvSpPr>
            <a:spLocks noChangeShapeType="1"/>
          </p:cNvSpPr>
          <p:nvPr/>
        </p:nvSpPr>
        <p:spPr bwMode="auto">
          <a:xfrm>
            <a:off x="1619250" y="4905375"/>
            <a:ext cx="0"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62" name="Line 94">
            <a:extLst>
              <a:ext uri="{FF2B5EF4-FFF2-40B4-BE49-F238E27FC236}">
                <a16:creationId xmlns:a16="http://schemas.microsoft.com/office/drawing/2014/main" id="{43BC9F75-6B29-4242-8AA0-30292160ACA4}"/>
              </a:ext>
            </a:extLst>
          </p:cNvPr>
          <p:cNvSpPr>
            <a:spLocks noChangeShapeType="1"/>
          </p:cNvSpPr>
          <p:nvPr/>
        </p:nvSpPr>
        <p:spPr bwMode="auto">
          <a:xfrm>
            <a:off x="4464050" y="4905375"/>
            <a:ext cx="0"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63" name="Text Box 96">
            <a:extLst>
              <a:ext uri="{FF2B5EF4-FFF2-40B4-BE49-F238E27FC236}">
                <a16:creationId xmlns:a16="http://schemas.microsoft.com/office/drawing/2014/main" id="{A51F5161-BB56-4A3F-90F3-0A5C53C624E2}"/>
              </a:ext>
            </a:extLst>
          </p:cNvPr>
          <p:cNvSpPr txBox="1">
            <a:spLocks noChangeArrowheads="1"/>
          </p:cNvSpPr>
          <p:nvPr/>
        </p:nvSpPr>
        <p:spPr bwMode="auto">
          <a:xfrm>
            <a:off x="6691313" y="5084763"/>
            <a:ext cx="12255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200">
                <a:solidFill>
                  <a:schemeClr val="folHlink"/>
                </a:solidFill>
              </a:rPr>
              <a:t>x1</a:t>
            </a:r>
            <a:r>
              <a:rPr lang="en-US" altLang="ja-JP" sz="1200"/>
              <a:t>   </a:t>
            </a:r>
            <a:r>
              <a:rPr lang="ja-JP" altLang="en-US" sz="1200"/>
              <a:t>　</a:t>
            </a:r>
            <a:r>
              <a:rPr lang="en-US" altLang="ja-JP" sz="1200">
                <a:solidFill>
                  <a:schemeClr val="folHlink"/>
                </a:solidFill>
              </a:rPr>
              <a:t>x2  </a:t>
            </a:r>
            <a:r>
              <a:rPr lang="en-US" altLang="ja-JP" sz="1200"/>
              <a:t>    W</a:t>
            </a:r>
            <a:r>
              <a:rPr lang="en-US" altLang="ja-JP" sz="1200" baseline="-25000"/>
              <a:t>8</a:t>
            </a:r>
          </a:p>
          <a:p>
            <a:pPr eaLnBrk="1" hangingPunct="1">
              <a:spcBef>
                <a:spcPct val="0"/>
              </a:spcBef>
              <a:buClrTx/>
              <a:buSzTx/>
              <a:buFontTx/>
              <a:buNone/>
            </a:pPr>
            <a:r>
              <a:rPr lang="en-US" altLang="ja-JP" sz="1200"/>
              <a:t> 0       4       0</a:t>
            </a:r>
          </a:p>
          <a:p>
            <a:pPr eaLnBrk="1" hangingPunct="1">
              <a:spcBef>
                <a:spcPct val="0"/>
              </a:spcBef>
              <a:buClrTx/>
              <a:buSzTx/>
              <a:buFontTx/>
              <a:buNone/>
            </a:pPr>
            <a:r>
              <a:rPr lang="en-US" altLang="ja-JP" sz="1200"/>
              <a:t> 1       5       1</a:t>
            </a:r>
          </a:p>
          <a:p>
            <a:pPr eaLnBrk="1" hangingPunct="1">
              <a:spcBef>
                <a:spcPct val="0"/>
              </a:spcBef>
              <a:buClrTx/>
              <a:buSzTx/>
              <a:buFontTx/>
              <a:buNone/>
            </a:pPr>
            <a:r>
              <a:rPr lang="en-US" altLang="ja-JP" sz="1200"/>
              <a:t> 2       6       2</a:t>
            </a:r>
          </a:p>
          <a:p>
            <a:pPr eaLnBrk="1" hangingPunct="1">
              <a:spcBef>
                <a:spcPct val="0"/>
              </a:spcBef>
              <a:buClrTx/>
              <a:buSzTx/>
              <a:buFontTx/>
              <a:buNone/>
            </a:pPr>
            <a:r>
              <a:rPr lang="en-US" altLang="ja-JP" sz="1200"/>
              <a:t> 3       7       3</a:t>
            </a:r>
          </a:p>
        </p:txBody>
      </p:sp>
      <p:sp>
        <p:nvSpPr>
          <p:cNvPr id="16464" name="Text Box 97">
            <a:extLst>
              <a:ext uri="{FF2B5EF4-FFF2-40B4-BE49-F238E27FC236}">
                <a16:creationId xmlns:a16="http://schemas.microsoft.com/office/drawing/2014/main" id="{4AC067A0-BE86-4D65-B7A2-69E662A77D42}"/>
              </a:ext>
            </a:extLst>
          </p:cNvPr>
          <p:cNvSpPr txBox="1">
            <a:spLocks noChangeArrowheads="1"/>
          </p:cNvSpPr>
          <p:nvPr/>
        </p:nvSpPr>
        <p:spPr bwMode="auto">
          <a:xfrm>
            <a:off x="6583363" y="4935538"/>
            <a:ext cx="140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000" b="1"/>
              <a:t>入力</a:t>
            </a:r>
            <a:r>
              <a:rPr lang="en-US" altLang="ja-JP" sz="1000" b="1"/>
              <a:t>1</a:t>
            </a:r>
            <a:r>
              <a:rPr lang="ja-JP" altLang="en-US" sz="1000" b="1"/>
              <a:t>　入力２　指数部</a:t>
            </a:r>
          </a:p>
        </p:txBody>
      </p:sp>
      <p:sp>
        <p:nvSpPr>
          <p:cNvPr id="16465" name="Line 98">
            <a:extLst>
              <a:ext uri="{FF2B5EF4-FFF2-40B4-BE49-F238E27FC236}">
                <a16:creationId xmlns:a16="http://schemas.microsoft.com/office/drawing/2014/main" id="{72BEFA2C-4DE7-4A90-B2D0-6F29411234A4}"/>
              </a:ext>
            </a:extLst>
          </p:cNvPr>
          <p:cNvSpPr>
            <a:spLocks noChangeShapeType="1"/>
          </p:cNvSpPr>
          <p:nvPr/>
        </p:nvSpPr>
        <p:spPr bwMode="auto">
          <a:xfrm>
            <a:off x="6440488" y="5337175"/>
            <a:ext cx="1403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66" name="Line 101">
            <a:extLst>
              <a:ext uri="{FF2B5EF4-FFF2-40B4-BE49-F238E27FC236}">
                <a16:creationId xmlns:a16="http://schemas.microsoft.com/office/drawing/2014/main" id="{079CF5D6-380A-4855-A26F-D481D9A423E3}"/>
              </a:ext>
            </a:extLst>
          </p:cNvPr>
          <p:cNvSpPr>
            <a:spLocks noChangeShapeType="1"/>
          </p:cNvSpPr>
          <p:nvPr/>
        </p:nvSpPr>
        <p:spPr bwMode="auto">
          <a:xfrm>
            <a:off x="6438900" y="6056313"/>
            <a:ext cx="1404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67" name="AutoShape 102">
            <a:extLst>
              <a:ext uri="{FF2B5EF4-FFF2-40B4-BE49-F238E27FC236}">
                <a16:creationId xmlns:a16="http://schemas.microsoft.com/office/drawing/2014/main" id="{CEF71233-A9BE-47F1-BA3A-AF73E44E9D25}"/>
              </a:ext>
            </a:extLst>
          </p:cNvPr>
          <p:cNvSpPr>
            <a:spLocks noChangeArrowheads="1"/>
          </p:cNvSpPr>
          <p:nvPr/>
        </p:nvSpPr>
        <p:spPr bwMode="auto">
          <a:xfrm>
            <a:off x="6840538" y="6092825"/>
            <a:ext cx="468312" cy="215900"/>
          </a:xfrm>
          <a:prstGeom prst="curvedUpArrow">
            <a:avLst>
              <a:gd name="adj1" fmla="val 43382"/>
              <a:gd name="adj2" fmla="val 86765"/>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68" name="Line 103">
            <a:extLst>
              <a:ext uri="{FF2B5EF4-FFF2-40B4-BE49-F238E27FC236}">
                <a16:creationId xmlns:a16="http://schemas.microsoft.com/office/drawing/2014/main" id="{11702C28-6D5A-47C7-9123-D2916DD07F77}"/>
              </a:ext>
            </a:extLst>
          </p:cNvPr>
          <p:cNvSpPr>
            <a:spLocks noChangeShapeType="1"/>
          </p:cNvSpPr>
          <p:nvPr/>
        </p:nvSpPr>
        <p:spPr bwMode="auto">
          <a:xfrm>
            <a:off x="7500938" y="4899025"/>
            <a:ext cx="0"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69" name="AutoShape 104">
            <a:extLst>
              <a:ext uri="{FF2B5EF4-FFF2-40B4-BE49-F238E27FC236}">
                <a16:creationId xmlns:a16="http://schemas.microsoft.com/office/drawing/2014/main" id="{D5560980-36ED-464E-A967-2D6311D38D1F}"/>
              </a:ext>
            </a:extLst>
          </p:cNvPr>
          <p:cNvSpPr>
            <a:spLocks noChangeArrowheads="1"/>
          </p:cNvSpPr>
          <p:nvPr/>
        </p:nvSpPr>
        <p:spPr bwMode="auto">
          <a:xfrm>
            <a:off x="647700" y="5768975"/>
            <a:ext cx="138113" cy="252413"/>
          </a:xfrm>
          <a:prstGeom prst="downArrow">
            <a:avLst>
              <a:gd name="adj1" fmla="val 50000"/>
              <a:gd name="adj2" fmla="val 45690"/>
            </a:avLst>
          </a:prstGeom>
          <a:solidFill>
            <a:schemeClr val="accent1"/>
          </a:solidFill>
          <a:ln w="9525">
            <a:solidFill>
              <a:schemeClr val="folHlink"/>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70" name="AutoShape 105">
            <a:extLst>
              <a:ext uri="{FF2B5EF4-FFF2-40B4-BE49-F238E27FC236}">
                <a16:creationId xmlns:a16="http://schemas.microsoft.com/office/drawing/2014/main" id="{396E3CFA-63C2-43BE-9E7F-F18E71B8A268}"/>
              </a:ext>
            </a:extLst>
          </p:cNvPr>
          <p:cNvSpPr>
            <a:spLocks noChangeArrowheads="1"/>
          </p:cNvSpPr>
          <p:nvPr/>
        </p:nvSpPr>
        <p:spPr bwMode="auto">
          <a:xfrm>
            <a:off x="762000" y="5588000"/>
            <a:ext cx="138113" cy="252413"/>
          </a:xfrm>
          <a:prstGeom prst="downArrow">
            <a:avLst>
              <a:gd name="adj1" fmla="val 50000"/>
              <a:gd name="adj2" fmla="val 45690"/>
            </a:avLst>
          </a:prstGeom>
          <a:solidFill>
            <a:schemeClr val="accent1"/>
          </a:solidFill>
          <a:ln w="9525">
            <a:solidFill>
              <a:schemeClr val="folHlink"/>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71" name="AutoShape 107">
            <a:extLst>
              <a:ext uri="{FF2B5EF4-FFF2-40B4-BE49-F238E27FC236}">
                <a16:creationId xmlns:a16="http://schemas.microsoft.com/office/drawing/2014/main" id="{6C22F05B-C71C-4A68-839D-5E3B6BC92870}"/>
              </a:ext>
            </a:extLst>
          </p:cNvPr>
          <p:cNvSpPr>
            <a:spLocks noChangeArrowheads="1"/>
          </p:cNvSpPr>
          <p:nvPr/>
        </p:nvSpPr>
        <p:spPr bwMode="auto">
          <a:xfrm>
            <a:off x="762000" y="5948363"/>
            <a:ext cx="138113" cy="252412"/>
          </a:xfrm>
          <a:prstGeom prst="downArrow">
            <a:avLst>
              <a:gd name="adj1" fmla="val 50000"/>
              <a:gd name="adj2" fmla="val 45689"/>
            </a:avLst>
          </a:prstGeom>
          <a:solidFill>
            <a:srgbClr val="009900"/>
          </a:solidFill>
          <a:ln w="9525">
            <a:solidFill>
              <a:schemeClr val="folHlink"/>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72" name="AutoShape 108">
            <a:extLst>
              <a:ext uri="{FF2B5EF4-FFF2-40B4-BE49-F238E27FC236}">
                <a16:creationId xmlns:a16="http://schemas.microsoft.com/office/drawing/2014/main" id="{6817ED1E-B435-46E4-B99D-8D0804B3C540}"/>
              </a:ext>
            </a:extLst>
          </p:cNvPr>
          <p:cNvSpPr>
            <a:spLocks noChangeArrowheads="1"/>
          </p:cNvSpPr>
          <p:nvPr/>
        </p:nvSpPr>
        <p:spPr bwMode="auto">
          <a:xfrm>
            <a:off x="3598863" y="5768975"/>
            <a:ext cx="144462" cy="431800"/>
          </a:xfrm>
          <a:prstGeom prst="downArrow">
            <a:avLst>
              <a:gd name="adj1" fmla="val 50000"/>
              <a:gd name="adj2" fmla="val 74726"/>
            </a:avLst>
          </a:prstGeom>
          <a:solidFill>
            <a:srgbClr val="009900"/>
          </a:solidFill>
          <a:ln w="9525">
            <a:solidFill>
              <a:schemeClr val="folHlink"/>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73" name="AutoShape 109">
            <a:extLst>
              <a:ext uri="{FF2B5EF4-FFF2-40B4-BE49-F238E27FC236}">
                <a16:creationId xmlns:a16="http://schemas.microsoft.com/office/drawing/2014/main" id="{A03F40F6-60B5-4503-9BA9-848B278481ED}"/>
              </a:ext>
            </a:extLst>
          </p:cNvPr>
          <p:cNvSpPr>
            <a:spLocks noChangeArrowheads="1"/>
          </p:cNvSpPr>
          <p:nvPr/>
        </p:nvSpPr>
        <p:spPr bwMode="auto">
          <a:xfrm>
            <a:off x="6480175" y="5373688"/>
            <a:ext cx="144463" cy="865187"/>
          </a:xfrm>
          <a:prstGeom prst="downArrow">
            <a:avLst>
              <a:gd name="adj1" fmla="val 50000"/>
              <a:gd name="adj2" fmla="val 149725"/>
            </a:avLst>
          </a:prstGeom>
          <a:solidFill>
            <a:srgbClr val="009900"/>
          </a:solidFill>
          <a:ln w="9525">
            <a:solidFill>
              <a:schemeClr val="folHlink"/>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6474" name="Text Box 110">
            <a:extLst>
              <a:ext uri="{FF2B5EF4-FFF2-40B4-BE49-F238E27FC236}">
                <a16:creationId xmlns:a16="http://schemas.microsoft.com/office/drawing/2014/main" id="{95C25FBB-365A-4B84-B7A3-81BFE38E2A57}"/>
              </a:ext>
            </a:extLst>
          </p:cNvPr>
          <p:cNvSpPr txBox="1">
            <a:spLocks noChangeArrowheads="1"/>
          </p:cNvSpPr>
          <p:nvPr/>
        </p:nvSpPr>
        <p:spPr bwMode="auto">
          <a:xfrm>
            <a:off x="5867400" y="5768975"/>
            <a:ext cx="695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000"/>
              <a:t>次がある</a:t>
            </a:r>
          </a:p>
          <a:p>
            <a:pPr eaLnBrk="1" hangingPunct="1">
              <a:spcBef>
                <a:spcPct val="0"/>
              </a:spcBef>
              <a:buClrTx/>
              <a:buSzTx/>
              <a:buFontTx/>
              <a:buNone/>
            </a:pPr>
            <a:r>
              <a:rPr lang="ja-JP" altLang="en-US" sz="1000"/>
              <a:t>とすると</a:t>
            </a:r>
          </a:p>
          <a:p>
            <a:pPr eaLnBrk="1" hangingPunct="1">
              <a:spcBef>
                <a:spcPct val="0"/>
              </a:spcBef>
              <a:buClrTx/>
              <a:buSzTx/>
              <a:buFontTx/>
              <a:buNone/>
            </a:pPr>
            <a:r>
              <a:rPr lang="en-US" altLang="ja-JP" sz="1400"/>
              <a:t>2</a:t>
            </a:r>
            <a:r>
              <a:rPr lang="en-US" altLang="ja-JP" sz="1400" baseline="30000"/>
              <a:t>3</a:t>
            </a:r>
            <a:r>
              <a:rPr lang="ja-JP" altLang="en-US" sz="1400"/>
              <a:t>進む</a:t>
            </a:r>
          </a:p>
        </p:txBody>
      </p:sp>
      <p:sp>
        <p:nvSpPr>
          <p:cNvPr id="16475" name="Line 111">
            <a:extLst>
              <a:ext uri="{FF2B5EF4-FFF2-40B4-BE49-F238E27FC236}">
                <a16:creationId xmlns:a16="http://schemas.microsoft.com/office/drawing/2014/main" id="{2335CBD1-7E02-4BB0-B956-031470D0A227}"/>
              </a:ext>
            </a:extLst>
          </p:cNvPr>
          <p:cNvSpPr>
            <a:spLocks noChangeShapeType="1"/>
          </p:cNvSpPr>
          <p:nvPr/>
        </p:nvSpPr>
        <p:spPr bwMode="auto">
          <a:xfrm>
            <a:off x="3384550" y="5516563"/>
            <a:ext cx="14049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76" name="Line 112">
            <a:extLst>
              <a:ext uri="{FF2B5EF4-FFF2-40B4-BE49-F238E27FC236}">
                <a16:creationId xmlns:a16="http://schemas.microsoft.com/office/drawing/2014/main" id="{F46AB0E3-8FE3-4501-9965-618289B3670C}"/>
              </a:ext>
            </a:extLst>
          </p:cNvPr>
          <p:cNvSpPr>
            <a:spLocks noChangeShapeType="1"/>
          </p:cNvSpPr>
          <p:nvPr/>
        </p:nvSpPr>
        <p:spPr bwMode="auto">
          <a:xfrm>
            <a:off x="3384550" y="5876925"/>
            <a:ext cx="14049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77" name="Line 113">
            <a:extLst>
              <a:ext uri="{FF2B5EF4-FFF2-40B4-BE49-F238E27FC236}">
                <a16:creationId xmlns:a16="http://schemas.microsoft.com/office/drawing/2014/main" id="{259CF8CE-526B-4697-B44B-49B00625E449}"/>
              </a:ext>
            </a:extLst>
          </p:cNvPr>
          <p:cNvSpPr>
            <a:spLocks noChangeShapeType="1"/>
          </p:cNvSpPr>
          <p:nvPr/>
        </p:nvSpPr>
        <p:spPr bwMode="auto">
          <a:xfrm>
            <a:off x="6443663" y="5695950"/>
            <a:ext cx="140493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78" name="Line 114">
            <a:extLst>
              <a:ext uri="{FF2B5EF4-FFF2-40B4-BE49-F238E27FC236}">
                <a16:creationId xmlns:a16="http://schemas.microsoft.com/office/drawing/2014/main" id="{939DA48F-4586-4BB2-B1D7-F504A5FCC32B}"/>
              </a:ext>
            </a:extLst>
          </p:cNvPr>
          <p:cNvSpPr>
            <a:spLocks noChangeShapeType="1"/>
          </p:cNvSpPr>
          <p:nvPr/>
        </p:nvSpPr>
        <p:spPr bwMode="auto">
          <a:xfrm>
            <a:off x="6443663" y="5516563"/>
            <a:ext cx="140493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79" name="Line 115">
            <a:extLst>
              <a:ext uri="{FF2B5EF4-FFF2-40B4-BE49-F238E27FC236}">
                <a16:creationId xmlns:a16="http://schemas.microsoft.com/office/drawing/2014/main" id="{3653111F-B841-4185-8C20-074F3E766FF3}"/>
              </a:ext>
            </a:extLst>
          </p:cNvPr>
          <p:cNvSpPr>
            <a:spLocks noChangeShapeType="1"/>
          </p:cNvSpPr>
          <p:nvPr/>
        </p:nvSpPr>
        <p:spPr bwMode="auto">
          <a:xfrm>
            <a:off x="6443663" y="5876925"/>
            <a:ext cx="140493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80" name="AutoShape 116">
            <a:extLst>
              <a:ext uri="{FF2B5EF4-FFF2-40B4-BE49-F238E27FC236}">
                <a16:creationId xmlns:a16="http://schemas.microsoft.com/office/drawing/2014/main" id="{95555A94-521A-41B4-8666-1B5A9193A31C}"/>
              </a:ext>
            </a:extLst>
          </p:cNvPr>
          <p:cNvSpPr>
            <a:spLocks noChangeArrowheads="1"/>
          </p:cNvSpPr>
          <p:nvPr/>
        </p:nvSpPr>
        <p:spPr bwMode="auto">
          <a:xfrm>
            <a:off x="5400675" y="2384425"/>
            <a:ext cx="971550" cy="2555875"/>
          </a:xfrm>
          <a:prstGeom prst="wedgeRoundRectCallout">
            <a:avLst>
              <a:gd name="adj1" fmla="val -31699"/>
              <a:gd name="adj2" fmla="val 59005"/>
              <a:gd name="adj3" fmla="val 16667"/>
            </a:avLst>
          </a:prstGeom>
          <a:solidFill>
            <a:srgbClr val="FFFF99"/>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200" b="1">
                <a:latin typeface="ＭＳ ゴシック" panose="020B0609070205080204" pitchFamily="49" charset="-128"/>
                <a:ea typeface="ＭＳ ゴシック" panose="020B0609070205080204" pitchFamily="49" charset="-128"/>
              </a:rPr>
              <a:t>横の対応</a:t>
            </a:r>
            <a:r>
              <a:rPr lang="en-US" altLang="ja-JP" sz="1000">
                <a:latin typeface="ＭＳ ゴシック" panose="020B0609070205080204" pitchFamily="49" charset="-128"/>
                <a:ea typeface="ＭＳ ゴシック" panose="020B0609070205080204" pitchFamily="49" charset="-128"/>
              </a:rPr>
              <a:t>(</a:t>
            </a:r>
            <a:r>
              <a:rPr lang="ja-JP" altLang="en-US" sz="1000">
                <a:latin typeface="ＭＳ ゴシック" panose="020B0609070205080204" pitchFamily="49" charset="-128"/>
                <a:ea typeface="ＭＳ ゴシック" panose="020B0609070205080204" pitchFamily="49" charset="-128"/>
              </a:rPr>
              <a:t>１回のバタフライに必要な</a:t>
            </a:r>
            <a:r>
              <a:rPr lang="en-US" altLang="ja-JP" sz="1000">
                <a:latin typeface="ＭＳ ゴシック" panose="020B0609070205080204" pitchFamily="49" charset="-128"/>
                <a:ea typeface="ＭＳ ゴシック" panose="020B0609070205080204" pitchFamily="49" charset="-128"/>
              </a:rPr>
              <a:t>x1,x2,w</a:t>
            </a:r>
            <a:r>
              <a:rPr lang="ja-JP" altLang="en-US" sz="1000">
                <a:latin typeface="ＭＳ ゴシック" panose="020B0609070205080204" pitchFamily="49" charset="-128"/>
                <a:ea typeface="ＭＳ ゴシック" panose="020B0609070205080204" pitchFamily="49" charset="-128"/>
              </a:rPr>
              <a:t>の対応番号</a:t>
            </a:r>
            <a:r>
              <a:rPr lang="en-US" altLang="ja-JP" sz="1000">
                <a:latin typeface="ＭＳ ゴシック" panose="020B0609070205080204" pitchFamily="49" charset="-128"/>
                <a:ea typeface="ＭＳ ゴシック" panose="020B0609070205080204" pitchFamily="49" charset="-128"/>
              </a:rPr>
              <a:t>)</a:t>
            </a:r>
            <a:r>
              <a:rPr lang="ja-JP" altLang="en-US" sz="1200" b="1">
                <a:latin typeface="ＭＳ ゴシック" panose="020B0609070205080204" pitchFamily="49" charset="-128"/>
                <a:ea typeface="ＭＳ ゴシック" panose="020B0609070205080204" pitchFamily="49" charset="-128"/>
              </a:rPr>
              <a:t>があっていれば</a:t>
            </a:r>
            <a:r>
              <a:rPr lang="ja-JP" altLang="en-US" sz="1200">
                <a:latin typeface="ＭＳ ゴシック" panose="020B0609070205080204" pitchFamily="49" charset="-128"/>
                <a:ea typeface="ＭＳ ゴシック" panose="020B0609070205080204" pitchFamily="49" charset="-128"/>
              </a:rPr>
              <a:t>，バタフライ演算を行う</a:t>
            </a:r>
            <a:r>
              <a:rPr lang="ja-JP" altLang="en-US" sz="1200" b="1">
                <a:latin typeface="ＭＳ ゴシック" panose="020B0609070205080204" pitchFamily="49" charset="-128"/>
                <a:ea typeface="ＭＳ ゴシック" panose="020B0609070205080204" pitchFamily="49" charset="-128"/>
              </a:rPr>
              <a:t>順番は関係ない</a:t>
            </a:r>
          </a:p>
        </p:txBody>
      </p:sp>
      <p:sp>
        <p:nvSpPr>
          <p:cNvPr id="16481" name="Text Box 119">
            <a:extLst>
              <a:ext uri="{FF2B5EF4-FFF2-40B4-BE49-F238E27FC236}">
                <a16:creationId xmlns:a16="http://schemas.microsoft.com/office/drawing/2014/main" id="{157E44DC-608F-4E8A-B5A2-530FAD1EA7DE}"/>
              </a:ext>
            </a:extLst>
          </p:cNvPr>
          <p:cNvSpPr txBox="1">
            <a:spLocks noChangeArrowheads="1"/>
          </p:cNvSpPr>
          <p:nvPr/>
        </p:nvSpPr>
        <p:spPr bwMode="auto">
          <a:xfrm>
            <a:off x="5308600" y="5084763"/>
            <a:ext cx="70326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200"/>
              <a:t>例えば</a:t>
            </a:r>
          </a:p>
          <a:p>
            <a:pPr eaLnBrk="1" hangingPunct="1">
              <a:spcBef>
                <a:spcPct val="0"/>
              </a:spcBef>
              <a:buClrTx/>
              <a:buSzTx/>
              <a:buFontTx/>
              <a:buNone/>
            </a:pPr>
            <a:r>
              <a:rPr lang="ja-JP" altLang="en-US" sz="1200"/>
              <a:t>１回目</a:t>
            </a:r>
          </a:p>
          <a:p>
            <a:pPr eaLnBrk="1" hangingPunct="1">
              <a:spcBef>
                <a:spcPct val="0"/>
              </a:spcBef>
              <a:buClrTx/>
              <a:buSzTx/>
              <a:buFontTx/>
              <a:buNone/>
            </a:pPr>
            <a:r>
              <a:rPr lang="ja-JP" altLang="en-US" sz="1200"/>
              <a:t>３回目</a:t>
            </a:r>
          </a:p>
          <a:p>
            <a:pPr eaLnBrk="1" hangingPunct="1">
              <a:spcBef>
                <a:spcPct val="0"/>
              </a:spcBef>
              <a:buClrTx/>
              <a:buSzTx/>
              <a:buFontTx/>
              <a:buNone/>
            </a:pPr>
            <a:r>
              <a:rPr lang="ja-JP" altLang="en-US" sz="1200"/>
              <a:t>２回目</a:t>
            </a:r>
          </a:p>
          <a:p>
            <a:pPr eaLnBrk="1" hangingPunct="1">
              <a:spcBef>
                <a:spcPct val="0"/>
              </a:spcBef>
              <a:buClrTx/>
              <a:buSzTx/>
              <a:buFontTx/>
              <a:buNone/>
            </a:pPr>
            <a:r>
              <a:rPr lang="ja-JP" altLang="en-US" sz="1200"/>
              <a:t>４回目</a:t>
            </a:r>
          </a:p>
        </p:txBody>
      </p:sp>
      <p:sp>
        <p:nvSpPr>
          <p:cNvPr id="16482" name="テキスト ボックス 99">
            <a:extLst>
              <a:ext uri="{FF2B5EF4-FFF2-40B4-BE49-F238E27FC236}">
                <a16:creationId xmlns:a16="http://schemas.microsoft.com/office/drawing/2014/main" id="{AECF3D38-9A8A-428F-AA25-B012EEFB1DF8}"/>
              </a:ext>
            </a:extLst>
          </p:cNvPr>
          <p:cNvSpPr txBox="1">
            <a:spLocks noChangeArrowheads="1"/>
          </p:cNvSpPr>
          <p:nvPr/>
        </p:nvSpPr>
        <p:spPr bwMode="auto">
          <a:xfrm>
            <a:off x="2052638" y="6550025"/>
            <a:ext cx="282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4</a:t>
            </a:r>
            <a:endParaRPr lang="ja-JP" altLang="en-US" sz="1400"/>
          </a:p>
        </p:txBody>
      </p:sp>
      <p:sp>
        <p:nvSpPr>
          <p:cNvPr id="16483" name="テキスト ボックス 100">
            <a:extLst>
              <a:ext uri="{FF2B5EF4-FFF2-40B4-BE49-F238E27FC236}">
                <a16:creationId xmlns:a16="http://schemas.microsoft.com/office/drawing/2014/main" id="{A1A87471-75BA-45B3-946E-C5A05312CAB3}"/>
              </a:ext>
            </a:extLst>
          </p:cNvPr>
          <p:cNvSpPr txBox="1">
            <a:spLocks noChangeArrowheads="1"/>
          </p:cNvSpPr>
          <p:nvPr/>
        </p:nvSpPr>
        <p:spPr bwMode="auto">
          <a:xfrm>
            <a:off x="4937125" y="6550025"/>
            <a:ext cx="282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2</a:t>
            </a:r>
            <a:endParaRPr lang="ja-JP" altLang="en-US" sz="1400"/>
          </a:p>
        </p:txBody>
      </p:sp>
      <p:sp>
        <p:nvSpPr>
          <p:cNvPr id="16484" name="テキスト ボックス 101">
            <a:extLst>
              <a:ext uri="{FF2B5EF4-FFF2-40B4-BE49-F238E27FC236}">
                <a16:creationId xmlns:a16="http://schemas.microsoft.com/office/drawing/2014/main" id="{644F4F3E-DFA8-42AE-9D0D-331533C3DAA4}"/>
              </a:ext>
            </a:extLst>
          </p:cNvPr>
          <p:cNvSpPr txBox="1">
            <a:spLocks noChangeArrowheads="1"/>
          </p:cNvSpPr>
          <p:nvPr/>
        </p:nvSpPr>
        <p:spPr bwMode="auto">
          <a:xfrm>
            <a:off x="7858125" y="6550025"/>
            <a:ext cx="282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1</a:t>
            </a:r>
            <a:endParaRPr lang="ja-JP"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a:extLst>
              <a:ext uri="{FF2B5EF4-FFF2-40B4-BE49-F238E27FC236}">
                <a16:creationId xmlns:a16="http://schemas.microsoft.com/office/drawing/2014/main" id="{15EF0661-DD11-4CE7-BA8F-52BCA837FEB2}"/>
              </a:ext>
            </a:extLst>
          </p:cNvPr>
          <p:cNvSpPr>
            <a:spLocks noChangeArrowheads="1"/>
          </p:cNvSpPr>
          <p:nvPr/>
        </p:nvSpPr>
        <p:spPr bwMode="auto">
          <a:xfrm>
            <a:off x="1476375" y="3392488"/>
            <a:ext cx="6408738" cy="3276600"/>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7411" name="Rectangle 2">
            <a:extLst>
              <a:ext uri="{FF2B5EF4-FFF2-40B4-BE49-F238E27FC236}">
                <a16:creationId xmlns:a16="http://schemas.microsoft.com/office/drawing/2014/main" id="{A02E6B46-E4D8-4AEE-8FDD-40CF29648769}"/>
              </a:ext>
            </a:extLst>
          </p:cNvPr>
          <p:cNvSpPr>
            <a:spLocks noGrp="1" noChangeArrowheads="1"/>
          </p:cNvSpPr>
          <p:nvPr>
            <p:ph type="title"/>
          </p:nvPr>
        </p:nvSpPr>
        <p:spPr/>
        <p:txBody>
          <a:bodyPr/>
          <a:lstStyle/>
          <a:p>
            <a:pPr eaLnBrk="1" hangingPunct="1"/>
            <a:r>
              <a:rPr lang="ja-JP" altLang="en-US"/>
              <a:t>前処理：ビット逆順</a:t>
            </a:r>
          </a:p>
        </p:txBody>
      </p:sp>
      <p:sp>
        <p:nvSpPr>
          <p:cNvPr id="17412" name="Rectangle 3">
            <a:extLst>
              <a:ext uri="{FF2B5EF4-FFF2-40B4-BE49-F238E27FC236}">
                <a16:creationId xmlns:a16="http://schemas.microsoft.com/office/drawing/2014/main" id="{49510FAA-D544-4863-A0E5-D34C00BC79A3}"/>
              </a:ext>
            </a:extLst>
          </p:cNvPr>
          <p:cNvSpPr>
            <a:spLocks noGrp="1" noChangeArrowheads="1"/>
          </p:cNvSpPr>
          <p:nvPr>
            <p:ph type="body" idx="1"/>
          </p:nvPr>
        </p:nvSpPr>
        <p:spPr>
          <a:xfrm>
            <a:off x="1182688" y="2017713"/>
            <a:ext cx="7673975" cy="1303337"/>
          </a:xfrm>
        </p:spPr>
        <p:txBody>
          <a:bodyPr/>
          <a:lstStyle/>
          <a:p>
            <a:pPr eaLnBrk="1" hangingPunct="1"/>
            <a:r>
              <a:rPr lang="ja-JP" altLang="en-US" sz="2400"/>
              <a:t>最終的な出力Ｘが高調波順に並んだ形で得られるようにしておくために考えられた手順．</a:t>
            </a:r>
          </a:p>
          <a:p>
            <a:pPr eaLnBrk="1" hangingPunct="1">
              <a:buFont typeface="Wingdings" panose="05000000000000000000" pitchFamily="2" charset="2"/>
              <a:buNone/>
            </a:pPr>
            <a:r>
              <a:rPr lang="ja-JP" altLang="en-US" sz="2400"/>
              <a:t>　　　</a:t>
            </a:r>
            <a:r>
              <a:rPr lang="ja-JP" altLang="en-US" sz="2400">
                <a:solidFill>
                  <a:schemeClr val="tx2"/>
                </a:solidFill>
              </a:rPr>
              <a:t>予め入力データを入れ替えておく</a:t>
            </a:r>
            <a:r>
              <a:rPr lang="ja-JP" altLang="en-US" sz="2400"/>
              <a:t>．</a:t>
            </a:r>
          </a:p>
        </p:txBody>
      </p:sp>
      <p:sp>
        <p:nvSpPr>
          <p:cNvPr id="17413" name="Text Box 4">
            <a:extLst>
              <a:ext uri="{FF2B5EF4-FFF2-40B4-BE49-F238E27FC236}">
                <a16:creationId xmlns:a16="http://schemas.microsoft.com/office/drawing/2014/main" id="{F0E91E38-592E-498D-85C3-302A23103513}"/>
              </a:ext>
            </a:extLst>
          </p:cNvPr>
          <p:cNvSpPr txBox="1">
            <a:spLocks noChangeArrowheads="1"/>
          </p:cNvSpPr>
          <p:nvPr/>
        </p:nvSpPr>
        <p:spPr bwMode="auto">
          <a:xfrm>
            <a:off x="3527425" y="4251325"/>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2400"/>
              <a:t>・・・</a:t>
            </a:r>
            <a:r>
              <a:rPr lang="en-US" altLang="ja-JP" sz="2400"/>
              <a:t>X X X X</a:t>
            </a:r>
            <a:r>
              <a:rPr lang="ja-JP" altLang="en-US" sz="2400"/>
              <a:t>・・・</a:t>
            </a:r>
          </a:p>
        </p:txBody>
      </p:sp>
      <p:sp>
        <p:nvSpPr>
          <p:cNvPr id="17414" name="Line 5">
            <a:extLst>
              <a:ext uri="{FF2B5EF4-FFF2-40B4-BE49-F238E27FC236}">
                <a16:creationId xmlns:a16="http://schemas.microsoft.com/office/drawing/2014/main" id="{BCEB2D40-DCEF-4BFB-9F9F-AAFF4F55CEBA}"/>
              </a:ext>
            </a:extLst>
          </p:cNvPr>
          <p:cNvSpPr>
            <a:spLocks noChangeShapeType="1"/>
          </p:cNvSpPr>
          <p:nvPr/>
        </p:nvSpPr>
        <p:spPr bwMode="auto">
          <a:xfrm>
            <a:off x="4572000" y="4143375"/>
            <a:ext cx="0" cy="68421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7415" name="AutoShape 6">
            <a:extLst>
              <a:ext uri="{FF2B5EF4-FFF2-40B4-BE49-F238E27FC236}">
                <a16:creationId xmlns:a16="http://schemas.microsoft.com/office/drawing/2014/main" id="{8591787A-01CD-4562-9B52-3A6215CA2492}"/>
              </a:ext>
            </a:extLst>
          </p:cNvPr>
          <p:cNvSpPr>
            <a:spLocks noChangeArrowheads="1"/>
          </p:cNvSpPr>
          <p:nvPr/>
        </p:nvSpPr>
        <p:spPr bwMode="auto">
          <a:xfrm rot="2615420">
            <a:off x="4086225" y="4521200"/>
            <a:ext cx="971550" cy="936625"/>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lnTo>
                  <a:pt x="15429" y="0"/>
                </a:lnTo>
                <a:close/>
              </a:path>
            </a:pathLst>
          </a:custGeom>
          <a:solidFill>
            <a:schemeClr val="accent2"/>
          </a:solidFill>
          <a:ln w="9525">
            <a:solidFill>
              <a:schemeClr val="tx1"/>
            </a:solidFill>
            <a:miter lim="800000"/>
            <a:headEnd/>
            <a:tailEnd/>
          </a:ln>
        </p:spPr>
        <p:txBody>
          <a:bodyPr wrap="none" anchor="ctr"/>
          <a:lstStyle/>
          <a:p>
            <a:endParaRPr lang="ja-JP" altLang="en-US"/>
          </a:p>
        </p:txBody>
      </p:sp>
      <p:sp>
        <p:nvSpPr>
          <p:cNvPr id="17416" name="Text Box 7">
            <a:extLst>
              <a:ext uri="{FF2B5EF4-FFF2-40B4-BE49-F238E27FC236}">
                <a16:creationId xmlns:a16="http://schemas.microsoft.com/office/drawing/2014/main" id="{487EFF47-FDB2-41ED-BEF6-9E00C72DCD8D}"/>
              </a:ext>
            </a:extLst>
          </p:cNvPr>
          <p:cNvSpPr txBox="1">
            <a:spLocks noChangeArrowheads="1"/>
          </p:cNvSpPr>
          <p:nvPr/>
        </p:nvSpPr>
        <p:spPr bwMode="auto">
          <a:xfrm>
            <a:off x="2951163" y="3608388"/>
            <a:ext cx="3140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10</a:t>
            </a:r>
            <a:r>
              <a:rPr lang="ja-JP" altLang="en-US" sz="1800"/>
              <a:t>進数を２進数で表現したあと</a:t>
            </a:r>
          </a:p>
        </p:txBody>
      </p:sp>
      <p:sp>
        <p:nvSpPr>
          <p:cNvPr id="17417" name="Text Box 8">
            <a:extLst>
              <a:ext uri="{FF2B5EF4-FFF2-40B4-BE49-F238E27FC236}">
                <a16:creationId xmlns:a16="http://schemas.microsoft.com/office/drawing/2014/main" id="{399DA6B8-0AFB-4171-A189-3FD59BDDBC75}"/>
              </a:ext>
            </a:extLst>
          </p:cNvPr>
          <p:cNvSpPr txBox="1">
            <a:spLocks noChangeArrowheads="1"/>
          </p:cNvSpPr>
          <p:nvPr/>
        </p:nvSpPr>
        <p:spPr bwMode="auto">
          <a:xfrm>
            <a:off x="1979613" y="5553075"/>
            <a:ext cx="5094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b="1">
                <a:solidFill>
                  <a:schemeClr val="folHlink"/>
                </a:solidFill>
              </a:rPr>
              <a:t>ビットの中心から左右を入れ替えることで実現可能</a:t>
            </a:r>
          </a:p>
        </p:txBody>
      </p:sp>
      <p:sp>
        <p:nvSpPr>
          <p:cNvPr id="17418" name="Text Box 10">
            <a:extLst>
              <a:ext uri="{FF2B5EF4-FFF2-40B4-BE49-F238E27FC236}">
                <a16:creationId xmlns:a16="http://schemas.microsoft.com/office/drawing/2014/main" id="{CED884B4-11BE-43C1-8D64-ACFABF2F2CB0}"/>
              </a:ext>
            </a:extLst>
          </p:cNvPr>
          <p:cNvSpPr txBox="1">
            <a:spLocks noChangeArrowheads="1"/>
          </p:cNvSpPr>
          <p:nvPr/>
        </p:nvSpPr>
        <p:spPr bwMode="auto">
          <a:xfrm>
            <a:off x="2138363" y="6230938"/>
            <a:ext cx="527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この</a:t>
            </a:r>
            <a:r>
              <a:rPr lang="en-US" altLang="ja-JP" sz="1800"/>
              <a:t>2</a:t>
            </a:r>
            <a:r>
              <a:rPr lang="ja-JP" altLang="en-US" sz="1800"/>
              <a:t>進数を</a:t>
            </a:r>
            <a:r>
              <a:rPr lang="en-US" altLang="ja-JP" sz="1800"/>
              <a:t>10</a:t>
            </a:r>
            <a:r>
              <a:rPr lang="ja-JP" altLang="en-US" sz="1800"/>
              <a:t>進数で表現し直した順番で並び替える</a:t>
            </a:r>
          </a:p>
        </p:txBody>
      </p:sp>
      <p:sp>
        <p:nvSpPr>
          <p:cNvPr id="17419" name="Rectangle 12">
            <a:extLst>
              <a:ext uri="{FF2B5EF4-FFF2-40B4-BE49-F238E27FC236}">
                <a16:creationId xmlns:a16="http://schemas.microsoft.com/office/drawing/2014/main" id="{2FAE22DF-D6E7-45D7-8485-5C6D7EA06100}"/>
              </a:ext>
            </a:extLst>
          </p:cNvPr>
          <p:cNvSpPr>
            <a:spLocks noChangeArrowheads="1"/>
          </p:cNvSpPr>
          <p:nvPr/>
        </p:nvSpPr>
        <p:spPr bwMode="auto">
          <a:xfrm>
            <a:off x="1476375" y="3367088"/>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2000" b="1">
                <a:solidFill>
                  <a:schemeClr val="folHlink"/>
                </a:solidFill>
              </a:rPr>
              <a:t>方法は</a:t>
            </a:r>
          </a:p>
        </p:txBody>
      </p:sp>
      <p:sp>
        <p:nvSpPr>
          <p:cNvPr id="12" name="角丸四角形吹き出し 11">
            <a:extLst>
              <a:ext uri="{FF2B5EF4-FFF2-40B4-BE49-F238E27FC236}">
                <a16:creationId xmlns:a16="http://schemas.microsoft.com/office/drawing/2014/main" id="{E7A9F044-789F-47D0-810B-E0EC3A62A308}"/>
              </a:ext>
            </a:extLst>
          </p:cNvPr>
          <p:cNvSpPr/>
          <p:nvPr/>
        </p:nvSpPr>
        <p:spPr>
          <a:xfrm>
            <a:off x="6142038" y="3757613"/>
            <a:ext cx="1497012" cy="803275"/>
          </a:xfrm>
          <a:prstGeom prst="wedgeRoundRectCallout">
            <a:avLst>
              <a:gd name="adj1" fmla="val -47608"/>
              <a:gd name="adj2" fmla="val 67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ja-JP" altLang="en-US" dirty="0"/>
              <a:t>線対称の形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5">
            <a:extLst>
              <a:ext uri="{FF2B5EF4-FFF2-40B4-BE49-F238E27FC236}">
                <a16:creationId xmlns:a16="http://schemas.microsoft.com/office/drawing/2014/main" id="{8F36464E-DEC7-456B-B0A7-936907BBFC4B}"/>
              </a:ext>
            </a:extLst>
          </p:cNvPr>
          <p:cNvSpPr>
            <a:spLocks noChangeArrowheads="1"/>
          </p:cNvSpPr>
          <p:nvPr/>
        </p:nvSpPr>
        <p:spPr bwMode="auto">
          <a:xfrm>
            <a:off x="684213" y="2168525"/>
            <a:ext cx="7775575" cy="36734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8435" name="Rectangle 2">
            <a:extLst>
              <a:ext uri="{FF2B5EF4-FFF2-40B4-BE49-F238E27FC236}">
                <a16:creationId xmlns:a16="http://schemas.microsoft.com/office/drawing/2014/main" id="{2BC93828-8380-4F9C-AA90-C338CF3767C7}"/>
              </a:ext>
            </a:extLst>
          </p:cNvPr>
          <p:cNvSpPr>
            <a:spLocks noGrp="1" noChangeArrowheads="1"/>
          </p:cNvSpPr>
          <p:nvPr>
            <p:ph type="title"/>
          </p:nvPr>
        </p:nvSpPr>
        <p:spPr/>
        <p:txBody>
          <a:bodyPr/>
          <a:lstStyle/>
          <a:p>
            <a:pPr eaLnBrk="1" hangingPunct="1"/>
            <a:r>
              <a:rPr lang="ja-JP" altLang="en-US"/>
              <a:t>４点の場合のビット逆順</a:t>
            </a:r>
          </a:p>
        </p:txBody>
      </p:sp>
      <p:graphicFrame>
        <p:nvGraphicFramePr>
          <p:cNvPr id="135281" name="Group 113">
            <a:extLst>
              <a:ext uri="{FF2B5EF4-FFF2-40B4-BE49-F238E27FC236}">
                <a16:creationId xmlns:a16="http://schemas.microsoft.com/office/drawing/2014/main" id="{393078D7-066A-4177-B26E-2CEC3734943A}"/>
              </a:ext>
            </a:extLst>
          </p:cNvPr>
          <p:cNvGraphicFramePr>
            <a:graphicFrameLocks noGrp="1"/>
          </p:cNvGraphicFramePr>
          <p:nvPr>
            <p:ph idx="1"/>
          </p:nvPr>
        </p:nvGraphicFramePr>
        <p:xfrm>
          <a:off x="685800" y="2168525"/>
          <a:ext cx="7772400" cy="3676650"/>
        </p:xfrm>
        <a:graphic>
          <a:graphicData uri="http://schemas.openxmlformats.org/drawingml/2006/table">
            <a:tbl>
              <a:tblPr/>
              <a:tblGrid>
                <a:gridCol w="1978025">
                  <a:extLst>
                    <a:ext uri="{9D8B030D-6E8A-4147-A177-3AD203B41FA5}">
                      <a16:colId xmlns:a16="http://schemas.microsoft.com/office/drawing/2014/main" val="20000"/>
                    </a:ext>
                  </a:extLst>
                </a:gridCol>
                <a:gridCol w="1908175">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518249">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ja-JP" altLang="ja-JP" sz="2800" b="0" i="0" u="none" strike="noStrike" cap="none" normalizeH="0" baseline="0" dirty="0">
                        <a:ln>
                          <a:noFill/>
                        </a:ln>
                        <a:solidFill>
                          <a:schemeClr val="tx1"/>
                        </a:solidFill>
                        <a:effectLst/>
                        <a:latin typeface="Tahoma" panose="020B0604030504040204" pitchFamily="34" charset="0"/>
                        <a:ea typeface="ＭＳ Ｐゴシック" panose="020B0600070205080204" pitchFamily="50" charset="-128"/>
                      </a:endParaRPr>
                    </a:p>
                  </a:txBody>
                  <a:tcPr marT="45728" marB="45728"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          </a:t>
                      </a:r>
                      <a:r>
                        <a:rPr kumimoji="1" lang="ja-JP" altLang="en-US"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４点</a:t>
                      </a: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FFT</a:t>
                      </a:r>
                    </a:p>
                  </a:txBody>
                  <a:tcPr marT="45728" marB="45728"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518249">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ja-JP" altLang="en-US" sz="2800" b="0" i="0" u="none" strike="noStrike" cap="none" normalizeH="0" baseline="0" dirty="0">
                          <a:ln>
                            <a:noFill/>
                          </a:ln>
                          <a:solidFill>
                            <a:schemeClr val="tx1"/>
                          </a:solidFill>
                          <a:effectLst/>
                          <a:latin typeface="Tahoma" panose="020B0604030504040204" pitchFamily="34" charset="0"/>
                          <a:ea typeface="ＭＳ Ｐゴシック" panose="020B0600070205080204" pitchFamily="50" charset="-128"/>
                        </a:rPr>
                        <a:t>　　　　　　処理前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ja-JP" altLang="en-US"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　　　　　　反転</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1"/>
                  </a:ext>
                </a:extLst>
              </a:tr>
              <a:tr h="52079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10</a:t>
                      </a:r>
                      <a:r>
                        <a:rPr kumimoji="1" lang="ja-JP" altLang="en-US"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進数</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dirty="0">
                          <a:ln>
                            <a:noFill/>
                          </a:ln>
                          <a:solidFill>
                            <a:schemeClr val="tx1"/>
                          </a:solidFill>
                          <a:effectLst/>
                          <a:latin typeface="Tahoma" panose="020B0604030504040204" pitchFamily="34" charset="0"/>
                          <a:ea typeface="ＭＳ Ｐゴシック" panose="020B0600070205080204" pitchFamily="50" charset="-128"/>
                        </a:rPr>
                        <a:t>2</a:t>
                      </a:r>
                      <a:r>
                        <a:rPr kumimoji="1" lang="ja-JP" altLang="en-US" sz="2800" b="0" i="0" u="none" strike="noStrike" cap="none" normalizeH="0" baseline="0" dirty="0">
                          <a:ln>
                            <a:noFill/>
                          </a:ln>
                          <a:solidFill>
                            <a:schemeClr val="tx1"/>
                          </a:solidFill>
                          <a:effectLst/>
                          <a:latin typeface="Tahoma" panose="020B0604030504040204" pitchFamily="34" charset="0"/>
                          <a:ea typeface="ＭＳ Ｐゴシック" panose="020B0600070205080204" pitchFamily="50" charset="-128"/>
                        </a:rPr>
                        <a:t>進数</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2</a:t>
                      </a:r>
                      <a:r>
                        <a:rPr kumimoji="1" lang="ja-JP" altLang="en-US"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進数</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10</a:t>
                      </a:r>
                      <a:r>
                        <a:rPr kumimoji="1" lang="ja-JP" altLang="en-US"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進数</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49">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555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49">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7309">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2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8474" name="AutoShape 114">
            <a:extLst>
              <a:ext uri="{FF2B5EF4-FFF2-40B4-BE49-F238E27FC236}">
                <a16:creationId xmlns:a16="http://schemas.microsoft.com/office/drawing/2014/main" id="{70EE40E1-0D98-4C07-90F3-60D0843824D5}"/>
              </a:ext>
            </a:extLst>
          </p:cNvPr>
          <p:cNvSpPr>
            <a:spLocks noChangeArrowheads="1"/>
          </p:cNvSpPr>
          <p:nvPr/>
        </p:nvSpPr>
        <p:spPr bwMode="auto">
          <a:xfrm>
            <a:off x="3492500" y="5984875"/>
            <a:ext cx="2232025" cy="612775"/>
          </a:xfrm>
          <a:prstGeom prst="curvedUpArrow">
            <a:avLst>
              <a:gd name="adj1" fmla="val 72850"/>
              <a:gd name="adj2" fmla="val 145699"/>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9">
            <a:extLst>
              <a:ext uri="{FF2B5EF4-FFF2-40B4-BE49-F238E27FC236}">
                <a16:creationId xmlns:a16="http://schemas.microsoft.com/office/drawing/2014/main" id="{88EAB8BB-1588-412E-B22E-528509993EC1}"/>
              </a:ext>
            </a:extLst>
          </p:cNvPr>
          <p:cNvSpPr>
            <a:spLocks noChangeArrowheads="1"/>
          </p:cNvSpPr>
          <p:nvPr/>
        </p:nvSpPr>
        <p:spPr bwMode="auto">
          <a:xfrm>
            <a:off x="1223963" y="1916113"/>
            <a:ext cx="6661150" cy="3997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9459" name="Rectangle 2">
            <a:extLst>
              <a:ext uri="{FF2B5EF4-FFF2-40B4-BE49-F238E27FC236}">
                <a16:creationId xmlns:a16="http://schemas.microsoft.com/office/drawing/2014/main" id="{B35FCDE2-C77B-4670-9CC8-27044309E736}"/>
              </a:ext>
            </a:extLst>
          </p:cNvPr>
          <p:cNvSpPr>
            <a:spLocks noGrp="1" noChangeArrowheads="1"/>
          </p:cNvSpPr>
          <p:nvPr>
            <p:ph type="title"/>
          </p:nvPr>
        </p:nvSpPr>
        <p:spPr/>
        <p:txBody>
          <a:bodyPr/>
          <a:lstStyle/>
          <a:p>
            <a:pPr eaLnBrk="1" hangingPunct="1"/>
            <a:r>
              <a:rPr lang="ja-JP" altLang="en-US"/>
              <a:t>８点の場合のビット逆順</a:t>
            </a:r>
          </a:p>
        </p:txBody>
      </p:sp>
      <p:graphicFrame>
        <p:nvGraphicFramePr>
          <p:cNvPr id="137304" name="Group 88">
            <a:extLst>
              <a:ext uri="{FF2B5EF4-FFF2-40B4-BE49-F238E27FC236}">
                <a16:creationId xmlns:a16="http://schemas.microsoft.com/office/drawing/2014/main" id="{78AFADC0-7105-434E-8C17-A4305C4E9127}"/>
              </a:ext>
            </a:extLst>
          </p:cNvPr>
          <p:cNvGraphicFramePr>
            <a:graphicFrameLocks noGrp="1"/>
          </p:cNvGraphicFramePr>
          <p:nvPr>
            <p:ph idx="1"/>
          </p:nvPr>
        </p:nvGraphicFramePr>
        <p:xfrm>
          <a:off x="1223963" y="1916113"/>
          <a:ext cx="6661150" cy="4022725"/>
        </p:xfrm>
        <a:graphic>
          <a:graphicData uri="http://schemas.openxmlformats.org/drawingml/2006/table">
            <a:tbl>
              <a:tblPr/>
              <a:tblGrid>
                <a:gridCol w="1693862">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65288">
                  <a:extLst>
                    <a:ext uri="{9D8B030D-6E8A-4147-A177-3AD203B41FA5}">
                      <a16:colId xmlns:a16="http://schemas.microsoft.com/office/drawing/2014/main" val="20002"/>
                    </a:ext>
                  </a:extLst>
                </a:gridCol>
                <a:gridCol w="1663700">
                  <a:extLst>
                    <a:ext uri="{9D8B030D-6E8A-4147-A177-3AD203B41FA5}">
                      <a16:colId xmlns:a16="http://schemas.microsoft.com/office/drawing/2014/main" val="20003"/>
                    </a:ext>
                  </a:extLst>
                </a:gridCol>
              </a:tblGrid>
              <a:tr h="365702">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ja-JP" altLang="ja-JP" sz="1800" b="0" i="0" u="none" strike="noStrike" cap="none" normalizeH="0" baseline="0" dirty="0">
                        <a:ln>
                          <a:noFill/>
                        </a:ln>
                        <a:solidFill>
                          <a:schemeClr val="tx1"/>
                        </a:solidFill>
                        <a:effectLst/>
                        <a:latin typeface="Tahoma" panose="020B0604030504040204" pitchFamily="34" charset="0"/>
                        <a:ea typeface="ＭＳ Ｐゴシック" panose="020B0600070205080204" pitchFamily="50" charset="-128"/>
                      </a:endParaRPr>
                    </a:p>
                  </a:txBody>
                  <a:tcPr marT="45708" marB="45708"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                8</a:t>
                      </a:r>
                      <a:r>
                        <a:rPr kumimoji="1" lang="ja-JP" altLang="en-US"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点</a:t>
                      </a: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FFT</a:t>
                      </a:r>
                    </a:p>
                  </a:txBody>
                  <a:tcPr marT="45708" marB="45708"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65702">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ja-JP" altLang="en-US" sz="1800" b="0" i="0" u="none" strike="noStrike" cap="none" normalizeH="0" baseline="0" dirty="0">
                          <a:ln>
                            <a:noFill/>
                          </a:ln>
                          <a:solidFill>
                            <a:schemeClr val="tx1"/>
                          </a:solidFill>
                          <a:effectLst/>
                          <a:latin typeface="Tahoma" panose="020B0604030504040204" pitchFamily="34" charset="0"/>
                          <a:ea typeface="ＭＳ Ｐゴシック" panose="020B0600070205080204" pitchFamily="50" charset="-128"/>
                        </a:rPr>
                        <a:t>処理前　　　</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ja-JP" altLang="en-US"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反転</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1"/>
                  </a:ext>
                </a:extLst>
              </a:tr>
              <a:tr h="365702">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10</a:t>
                      </a:r>
                      <a:r>
                        <a:rPr kumimoji="1" lang="ja-JP" altLang="en-US"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進数</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dirty="0">
                          <a:ln>
                            <a:noFill/>
                          </a:ln>
                          <a:solidFill>
                            <a:schemeClr val="tx1"/>
                          </a:solidFill>
                          <a:effectLst/>
                          <a:latin typeface="Tahoma" panose="020B0604030504040204" pitchFamily="34" charset="0"/>
                          <a:ea typeface="ＭＳ Ｐゴシック" panose="020B0600070205080204" pitchFamily="50" charset="-128"/>
                        </a:rPr>
                        <a:t>2</a:t>
                      </a:r>
                      <a:r>
                        <a:rPr kumimoji="1" lang="ja-JP" altLang="en-US" sz="1800" b="0" i="0" u="none" strike="noStrike" cap="none" normalizeH="0" baseline="0" dirty="0">
                          <a:ln>
                            <a:noFill/>
                          </a:ln>
                          <a:solidFill>
                            <a:schemeClr val="tx1"/>
                          </a:solidFill>
                          <a:effectLst/>
                          <a:latin typeface="Tahoma" panose="020B0604030504040204" pitchFamily="34" charset="0"/>
                          <a:ea typeface="ＭＳ Ｐゴシック" panose="020B0600070205080204" pitchFamily="50" charset="-128"/>
                        </a:rPr>
                        <a:t>進数</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2</a:t>
                      </a:r>
                      <a:r>
                        <a:rPr kumimoji="1" lang="ja-JP" altLang="en-US"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進数</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10</a:t>
                      </a:r>
                      <a:r>
                        <a:rPr kumimoji="1" lang="ja-JP" altLang="en-US"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進数</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02">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02">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001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4</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02">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2</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02">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011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6</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02">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001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02">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101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101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02">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6</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011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3</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02">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7</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111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111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50" charset="-128"/>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50" charset="-128"/>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50" charset="-128"/>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ja-JP" sz="1800" b="0" i="0" u="none" strike="noStrike" cap="none" normalizeH="0" baseline="0">
                          <a:ln>
                            <a:noFill/>
                          </a:ln>
                          <a:solidFill>
                            <a:schemeClr val="tx1"/>
                          </a:solidFill>
                          <a:effectLst/>
                          <a:latin typeface="Tahoma" panose="020B0604030504040204" pitchFamily="34" charset="0"/>
                          <a:ea typeface="ＭＳ Ｐゴシック" panose="020B0600070205080204" pitchFamily="50" charset="-128"/>
                        </a:rPr>
                        <a:t>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9518" name="AutoShape 41">
            <a:extLst>
              <a:ext uri="{FF2B5EF4-FFF2-40B4-BE49-F238E27FC236}">
                <a16:creationId xmlns:a16="http://schemas.microsoft.com/office/drawing/2014/main" id="{D93DCCF2-4E3E-4171-8C3F-8D74A1A801CA}"/>
              </a:ext>
            </a:extLst>
          </p:cNvPr>
          <p:cNvSpPr>
            <a:spLocks noChangeArrowheads="1"/>
          </p:cNvSpPr>
          <p:nvPr/>
        </p:nvSpPr>
        <p:spPr bwMode="auto">
          <a:xfrm>
            <a:off x="3492500" y="5984875"/>
            <a:ext cx="2232025" cy="612775"/>
          </a:xfrm>
          <a:prstGeom prst="curvedUpArrow">
            <a:avLst>
              <a:gd name="adj1" fmla="val 72850"/>
              <a:gd name="adj2" fmla="val 145699"/>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4">
            <a:extLst>
              <a:ext uri="{FF2B5EF4-FFF2-40B4-BE49-F238E27FC236}">
                <a16:creationId xmlns:a16="http://schemas.microsoft.com/office/drawing/2014/main" id="{6E71C7FB-8CDE-499A-A784-DD4081CF338C}"/>
              </a:ext>
            </a:extLst>
          </p:cNvPr>
          <p:cNvSpPr>
            <a:spLocks noChangeArrowheads="1"/>
          </p:cNvSpPr>
          <p:nvPr/>
        </p:nvSpPr>
        <p:spPr bwMode="auto">
          <a:xfrm>
            <a:off x="3816350" y="2781300"/>
            <a:ext cx="3527425" cy="19081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483" name="Rectangle 8">
            <a:extLst>
              <a:ext uri="{FF2B5EF4-FFF2-40B4-BE49-F238E27FC236}">
                <a16:creationId xmlns:a16="http://schemas.microsoft.com/office/drawing/2014/main" id="{1190D15E-1764-41C1-A03E-BCDDC6FD114E}"/>
              </a:ext>
            </a:extLst>
          </p:cNvPr>
          <p:cNvSpPr>
            <a:spLocks noChangeArrowheads="1"/>
          </p:cNvSpPr>
          <p:nvPr/>
        </p:nvSpPr>
        <p:spPr bwMode="auto">
          <a:xfrm>
            <a:off x="755650" y="3429000"/>
            <a:ext cx="2052638" cy="1044575"/>
          </a:xfrm>
          <a:prstGeom prst="rect">
            <a:avLst/>
          </a:prstGeom>
          <a:solidFill>
            <a:srgbClr val="66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484" name="Rectangle 2">
            <a:extLst>
              <a:ext uri="{FF2B5EF4-FFF2-40B4-BE49-F238E27FC236}">
                <a16:creationId xmlns:a16="http://schemas.microsoft.com/office/drawing/2014/main" id="{664DFF92-F025-4BC5-B9F6-57F5CEB80A23}"/>
              </a:ext>
            </a:extLst>
          </p:cNvPr>
          <p:cNvSpPr>
            <a:spLocks noGrp="1" noChangeArrowheads="1"/>
          </p:cNvSpPr>
          <p:nvPr>
            <p:ph type="title"/>
          </p:nvPr>
        </p:nvSpPr>
        <p:spPr/>
        <p:txBody>
          <a:bodyPr/>
          <a:lstStyle/>
          <a:p>
            <a:pPr eaLnBrk="1" hangingPunct="1"/>
            <a:r>
              <a:rPr lang="ja-JP" altLang="en-US"/>
              <a:t>アルゴリズムの流れヒント</a:t>
            </a:r>
            <a:br>
              <a:rPr lang="ja-JP" altLang="en-US"/>
            </a:br>
            <a:r>
              <a:rPr lang="ja-JP" altLang="en-US" sz="3200"/>
              <a:t>この流れでプログラムを作る</a:t>
            </a:r>
          </a:p>
        </p:txBody>
      </p:sp>
      <p:sp>
        <p:nvSpPr>
          <p:cNvPr id="20485" name="Text Box 4">
            <a:extLst>
              <a:ext uri="{FF2B5EF4-FFF2-40B4-BE49-F238E27FC236}">
                <a16:creationId xmlns:a16="http://schemas.microsoft.com/office/drawing/2014/main" id="{0434B2B2-E555-4740-89BA-4736E1F329F3}"/>
              </a:ext>
            </a:extLst>
          </p:cNvPr>
          <p:cNvSpPr txBox="1">
            <a:spLocks noChangeArrowheads="1"/>
          </p:cNvSpPr>
          <p:nvPr/>
        </p:nvSpPr>
        <p:spPr bwMode="auto">
          <a:xfrm>
            <a:off x="431800" y="2276475"/>
            <a:ext cx="630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b="1"/>
              <a:t>DFT</a:t>
            </a:r>
          </a:p>
        </p:txBody>
      </p:sp>
      <p:sp>
        <p:nvSpPr>
          <p:cNvPr id="20486" name="Rectangle 5">
            <a:extLst>
              <a:ext uri="{FF2B5EF4-FFF2-40B4-BE49-F238E27FC236}">
                <a16:creationId xmlns:a16="http://schemas.microsoft.com/office/drawing/2014/main" id="{E38196DB-9C10-4FB8-A7AF-59C24CEF5D10}"/>
              </a:ext>
            </a:extLst>
          </p:cNvPr>
          <p:cNvSpPr>
            <a:spLocks noChangeArrowheads="1"/>
          </p:cNvSpPr>
          <p:nvPr/>
        </p:nvSpPr>
        <p:spPr bwMode="auto">
          <a:xfrm>
            <a:off x="1079500" y="3681413"/>
            <a:ext cx="1547813" cy="719137"/>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487" name="Text Box 7">
            <a:extLst>
              <a:ext uri="{FF2B5EF4-FFF2-40B4-BE49-F238E27FC236}">
                <a16:creationId xmlns:a16="http://schemas.microsoft.com/office/drawing/2014/main" id="{7E2E7E19-2371-4D06-9E43-DBC7261950E7}"/>
              </a:ext>
            </a:extLst>
          </p:cNvPr>
          <p:cNvSpPr txBox="1">
            <a:spLocks noChangeArrowheads="1"/>
          </p:cNvSpPr>
          <p:nvPr/>
        </p:nvSpPr>
        <p:spPr bwMode="auto">
          <a:xfrm>
            <a:off x="1295400" y="38608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複素演算</a:t>
            </a:r>
          </a:p>
        </p:txBody>
      </p:sp>
      <p:sp>
        <p:nvSpPr>
          <p:cNvPr id="20488" name="Text Box 9">
            <a:extLst>
              <a:ext uri="{FF2B5EF4-FFF2-40B4-BE49-F238E27FC236}">
                <a16:creationId xmlns:a16="http://schemas.microsoft.com/office/drawing/2014/main" id="{6B8AC98E-C203-458B-A229-380B3562CB8F}"/>
              </a:ext>
            </a:extLst>
          </p:cNvPr>
          <p:cNvSpPr txBox="1">
            <a:spLocks noChangeArrowheads="1"/>
          </p:cNvSpPr>
          <p:nvPr/>
        </p:nvSpPr>
        <p:spPr bwMode="auto">
          <a:xfrm>
            <a:off x="684213" y="3160713"/>
            <a:ext cx="1106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N</a:t>
            </a:r>
            <a:r>
              <a:rPr lang="ja-JP" altLang="en-US" sz="1400"/>
              <a:t>回繰り返し</a:t>
            </a:r>
          </a:p>
        </p:txBody>
      </p:sp>
      <p:sp>
        <p:nvSpPr>
          <p:cNvPr id="20489" name="Text Box 10">
            <a:extLst>
              <a:ext uri="{FF2B5EF4-FFF2-40B4-BE49-F238E27FC236}">
                <a16:creationId xmlns:a16="http://schemas.microsoft.com/office/drawing/2014/main" id="{7D825D8C-C818-4D4D-80B9-1F4CD88D9B06}"/>
              </a:ext>
            </a:extLst>
          </p:cNvPr>
          <p:cNvSpPr txBox="1">
            <a:spLocks noChangeArrowheads="1"/>
          </p:cNvSpPr>
          <p:nvPr/>
        </p:nvSpPr>
        <p:spPr bwMode="auto">
          <a:xfrm>
            <a:off x="1008063" y="3429000"/>
            <a:ext cx="1106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N</a:t>
            </a:r>
            <a:r>
              <a:rPr lang="ja-JP" altLang="en-US" sz="1400"/>
              <a:t>回繰り返し</a:t>
            </a:r>
          </a:p>
        </p:txBody>
      </p:sp>
      <p:sp>
        <p:nvSpPr>
          <p:cNvPr id="20490" name="Rectangle 11">
            <a:extLst>
              <a:ext uri="{FF2B5EF4-FFF2-40B4-BE49-F238E27FC236}">
                <a16:creationId xmlns:a16="http://schemas.microsoft.com/office/drawing/2014/main" id="{6F6C79CD-908B-402E-999A-2A870B36F722}"/>
              </a:ext>
            </a:extLst>
          </p:cNvPr>
          <p:cNvSpPr>
            <a:spLocks noChangeArrowheads="1"/>
          </p:cNvSpPr>
          <p:nvPr/>
        </p:nvSpPr>
        <p:spPr bwMode="auto">
          <a:xfrm>
            <a:off x="3959225" y="3429000"/>
            <a:ext cx="3133725" cy="1044575"/>
          </a:xfrm>
          <a:prstGeom prst="rect">
            <a:avLst/>
          </a:prstGeom>
          <a:solidFill>
            <a:srgbClr val="66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491" name="Rectangle 12">
            <a:extLst>
              <a:ext uri="{FF2B5EF4-FFF2-40B4-BE49-F238E27FC236}">
                <a16:creationId xmlns:a16="http://schemas.microsoft.com/office/drawing/2014/main" id="{E3ECB669-F9B0-4D10-A8C0-F60F3CA49C48}"/>
              </a:ext>
            </a:extLst>
          </p:cNvPr>
          <p:cNvSpPr>
            <a:spLocks noChangeArrowheads="1"/>
          </p:cNvSpPr>
          <p:nvPr/>
        </p:nvSpPr>
        <p:spPr bwMode="auto">
          <a:xfrm>
            <a:off x="4283075" y="3681413"/>
            <a:ext cx="2628900" cy="719137"/>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492" name="Text Box 13">
            <a:extLst>
              <a:ext uri="{FF2B5EF4-FFF2-40B4-BE49-F238E27FC236}">
                <a16:creationId xmlns:a16="http://schemas.microsoft.com/office/drawing/2014/main" id="{F1367995-F999-4265-AA9F-EBDC682536B8}"/>
              </a:ext>
            </a:extLst>
          </p:cNvPr>
          <p:cNvSpPr txBox="1">
            <a:spLocks noChangeArrowheads="1"/>
          </p:cNvSpPr>
          <p:nvPr/>
        </p:nvSpPr>
        <p:spPr bwMode="auto">
          <a:xfrm>
            <a:off x="4319588" y="3752850"/>
            <a:ext cx="24622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600"/>
              <a:t>バタフライ演算（複素演算）</a:t>
            </a:r>
          </a:p>
          <a:p>
            <a:pPr eaLnBrk="1" hangingPunct="1">
              <a:spcBef>
                <a:spcPct val="0"/>
              </a:spcBef>
              <a:buClrTx/>
              <a:buSzTx/>
              <a:buFontTx/>
              <a:buNone/>
            </a:pPr>
            <a:r>
              <a:rPr lang="ja-JP" altLang="en-US" sz="1600"/>
              <a:t>上段＋下段の計算</a:t>
            </a:r>
          </a:p>
        </p:txBody>
      </p:sp>
      <p:sp>
        <p:nvSpPr>
          <p:cNvPr id="20493" name="Text Box 14">
            <a:extLst>
              <a:ext uri="{FF2B5EF4-FFF2-40B4-BE49-F238E27FC236}">
                <a16:creationId xmlns:a16="http://schemas.microsoft.com/office/drawing/2014/main" id="{77157754-C3C7-4AA4-AE38-C4BE42BC02CB}"/>
              </a:ext>
            </a:extLst>
          </p:cNvPr>
          <p:cNvSpPr txBox="1">
            <a:spLocks noChangeArrowheads="1"/>
          </p:cNvSpPr>
          <p:nvPr/>
        </p:nvSpPr>
        <p:spPr bwMode="auto">
          <a:xfrm>
            <a:off x="4211638" y="3429000"/>
            <a:ext cx="1271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N/2</a:t>
            </a:r>
            <a:r>
              <a:rPr lang="ja-JP" altLang="en-US" sz="1400"/>
              <a:t>回繰り返し</a:t>
            </a:r>
          </a:p>
        </p:txBody>
      </p:sp>
      <p:sp>
        <p:nvSpPr>
          <p:cNvPr id="20494" name="Text Box 16">
            <a:extLst>
              <a:ext uri="{FF2B5EF4-FFF2-40B4-BE49-F238E27FC236}">
                <a16:creationId xmlns:a16="http://schemas.microsoft.com/office/drawing/2014/main" id="{CC6E15E4-CFE4-4320-AAB5-89BB4193964A}"/>
              </a:ext>
            </a:extLst>
          </p:cNvPr>
          <p:cNvSpPr txBox="1">
            <a:spLocks noChangeArrowheads="1"/>
          </p:cNvSpPr>
          <p:nvPr/>
        </p:nvSpPr>
        <p:spPr bwMode="auto">
          <a:xfrm>
            <a:off x="3635375" y="2276475"/>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b="1"/>
              <a:t>FFT</a:t>
            </a:r>
          </a:p>
        </p:txBody>
      </p:sp>
      <p:sp>
        <p:nvSpPr>
          <p:cNvPr id="20495" name="Text Box 17">
            <a:extLst>
              <a:ext uri="{FF2B5EF4-FFF2-40B4-BE49-F238E27FC236}">
                <a16:creationId xmlns:a16="http://schemas.microsoft.com/office/drawing/2014/main" id="{75C98332-D369-41EF-A816-5B91A21A653D}"/>
              </a:ext>
            </a:extLst>
          </p:cNvPr>
          <p:cNvSpPr txBox="1">
            <a:spLocks noChangeArrowheads="1"/>
          </p:cNvSpPr>
          <p:nvPr/>
        </p:nvSpPr>
        <p:spPr bwMode="auto">
          <a:xfrm>
            <a:off x="3860800" y="3176588"/>
            <a:ext cx="1050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a:t>r</a:t>
            </a:r>
            <a:r>
              <a:rPr lang="ja-JP" altLang="en-US" sz="1400"/>
              <a:t>回繰り返し</a:t>
            </a:r>
          </a:p>
        </p:txBody>
      </p:sp>
      <p:sp>
        <p:nvSpPr>
          <p:cNvPr id="20496" name="Text Box 18">
            <a:extLst>
              <a:ext uri="{FF2B5EF4-FFF2-40B4-BE49-F238E27FC236}">
                <a16:creationId xmlns:a16="http://schemas.microsoft.com/office/drawing/2014/main" id="{96D1CDC1-E483-444A-8924-1A9ADD9E8BB4}"/>
              </a:ext>
            </a:extLst>
          </p:cNvPr>
          <p:cNvSpPr txBox="1">
            <a:spLocks noChangeArrowheads="1"/>
          </p:cNvSpPr>
          <p:nvPr/>
        </p:nvSpPr>
        <p:spPr bwMode="auto">
          <a:xfrm>
            <a:off x="1042988" y="2276475"/>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b="1">
                <a:solidFill>
                  <a:schemeClr val="folHlink"/>
                </a:solidFill>
              </a:rPr>
              <a:t>計算量</a:t>
            </a:r>
            <a:r>
              <a:rPr lang="en-US" altLang="ja-JP" sz="1800" b="1">
                <a:solidFill>
                  <a:schemeClr val="folHlink"/>
                </a:solidFill>
              </a:rPr>
              <a:t>=N</a:t>
            </a:r>
            <a:r>
              <a:rPr lang="en-US" altLang="ja-JP" sz="1800" b="1" baseline="30000">
                <a:solidFill>
                  <a:schemeClr val="folHlink"/>
                </a:solidFill>
              </a:rPr>
              <a:t>2</a:t>
            </a:r>
          </a:p>
        </p:txBody>
      </p:sp>
      <p:sp>
        <p:nvSpPr>
          <p:cNvPr id="20497" name="Text Box 19">
            <a:extLst>
              <a:ext uri="{FF2B5EF4-FFF2-40B4-BE49-F238E27FC236}">
                <a16:creationId xmlns:a16="http://schemas.microsoft.com/office/drawing/2014/main" id="{022EC663-9190-4180-A4A3-BD816A545B7B}"/>
              </a:ext>
            </a:extLst>
          </p:cNvPr>
          <p:cNvSpPr txBox="1">
            <a:spLocks noChangeArrowheads="1"/>
          </p:cNvSpPr>
          <p:nvPr/>
        </p:nvSpPr>
        <p:spPr bwMode="auto">
          <a:xfrm>
            <a:off x="4248150" y="2276475"/>
            <a:ext cx="2327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b="1">
                <a:solidFill>
                  <a:schemeClr val="folHlink"/>
                </a:solidFill>
              </a:rPr>
              <a:t>計算量</a:t>
            </a:r>
            <a:r>
              <a:rPr lang="en-US" altLang="ja-JP" sz="1800" b="1">
                <a:solidFill>
                  <a:schemeClr val="folHlink"/>
                </a:solidFill>
              </a:rPr>
              <a:t>=Nlog</a:t>
            </a:r>
            <a:r>
              <a:rPr lang="en-US" altLang="ja-JP" sz="1800" b="1" baseline="-25000">
                <a:solidFill>
                  <a:schemeClr val="folHlink"/>
                </a:solidFill>
              </a:rPr>
              <a:t>2</a:t>
            </a:r>
            <a:r>
              <a:rPr lang="en-US" altLang="ja-JP" sz="1800" b="1">
                <a:solidFill>
                  <a:schemeClr val="folHlink"/>
                </a:solidFill>
              </a:rPr>
              <a:t>N=Nr</a:t>
            </a:r>
          </a:p>
        </p:txBody>
      </p:sp>
      <p:grpSp>
        <p:nvGrpSpPr>
          <p:cNvPr id="20498" name="Group 42">
            <a:extLst>
              <a:ext uri="{FF2B5EF4-FFF2-40B4-BE49-F238E27FC236}">
                <a16:creationId xmlns:a16="http://schemas.microsoft.com/office/drawing/2014/main" id="{C995EF3D-25A9-432D-9285-9EFFE5597820}"/>
              </a:ext>
            </a:extLst>
          </p:cNvPr>
          <p:cNvGrpSpPr>
            <a:grpSpLocks/>
          </p:cNvGrpSpPr>
          <p:nvPr/>
        </p:nvGrpSpPr>
        <p:grpSpPr bwMode="auto">
          <a:xfrm>
            <a:off x="1890713" y="5453063"/>
            <a:ext cx="7273925" cy="1404937"/>
            <a:chOff x="1191" y="3435"/>
            <a:chExt cx="4582" cy="885"/>
          </a:xfrm>
        </p:grpSpPr>
        <p:sp>
          <p:nvSpPr>
            <p:cNvPr id="20503" name="Rectangle 38">
              <a:extLst>
                <a:ext uri="{FF2B5EF4-FFF2-40B4-BE49-F238E27FC236}">
                  <a16:creationId xmlns:a16="http://schemas.microsoft.com/office/drawing/2014/main" id="{BD8930CB-B0FF-45F0-84B5-A34E8891DCDB}"/>
                </a:ext>
              </a:extLst>
            </p:cNvPr>
            <p:cNvSpPr>
              <a:spLocks noChangeArrowheads="1"/>
            </p:cNvSpPr>
            <p:nvPr/>
          </p:nvSpPr>
          <p:spPr bwMode="auto">
            <a:xfrm>
              <a:off x="1191" y="3435"/>
              <a:ext cx="4582" cy="885"/>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04" name="Rectangle 26">
              <a:extLst>
                <a:ext uri="{FF2B5EF4-FFF2-40B4-BE49-F238E27FC236}">
                  <a16:creationId xmlns:a16="http://schemas.microsoft.com/office/drawing/2014/main" id="{F22E8738-BFE1-40A4-BF05-B325ADBD4C22}"/>
                </a:ext>
              </a:extLst>
            </p:cNvPr>
            <p:cNvSpPr>
              <a:spLocks noChangeArrowheads="1"/>
            </p:cNvSpPr>
            <p:nvPr/>
          </p:nvSpPr>
          <p:spPr bwMode="auto">
            <a:xfrm>
              <a:off x="2325" y="4139"/>
              <a:ext cx="136" cy="1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05" name="Rectangle 27">
              <a:extLst>
                <a:ext uri="{FF2B5EF4-FFF2-40B4-BE49-F238E27FC236}">
                  <a16:creationId xmlns:a16="http://schemas.microsoft.com/office/drawing/2014/main" id="{CAFC31D4-01BF-4284-A4CA-9EDD1030BF5C}"/>
                </a:ext>
              </a:extLst>
            </p:cNvPr>
            <p:cNvSpPr>
              <a:spLocks noChangeArrowheads="1"/>
            </p:cNvSpPr>
            <p:nvPr/>
          </p:nvSpPr>
          <p:spPr bwMode="auto">
            <a:xfrm>
              <a:off x="2507" y="4138"/>
              <a:ext cx="136" cy="136"/>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pSp>
          <p:nvGrpSpPr>
            <p:cNvPr id="20506" name="Group 33">
              <a:extLst>
                <a:ext uri="{FF2B5EF4-FFF2-40B4-BE49-F238E27FC236}">
                  <a16:creationId xmlns:a16="http://schemas.microsoft.com/office/drawing/2014/main" id="{461ED0AD-B7E6-4D30-93B4-30513AF94183}"/>
                </a:ext>
              </a:extLst>
            </p:cNvPr>
            <p:cNvGrpSpPr>
              <a:grpSpLocks/>
            </p:cNvGrpSpPr>
            <p:nvPr/>
          </p:nvGrpSpPr>
          <p:grpSpPr bwMode="auto">
            <a:xfrm>
              <a:off x="1531" y="3662"/>
              <a:ext cx="4082" cy="366"/>
              <a:chOff x="839" y="3453"/>
              <a:chExt cx="4082" cy="366"/>
            </a:xfrm>
          </p:grpSpPr>
          <p:sp>
            <p:nvSpPr>
              <p:cNvPr id="20510" name="Rectangle 21">
                <a:extLst>
                  <a:ext uri="{FF2B5EF4-FFF2-40B4-BE49-F238E27FC236}">
                    <a16:creationId xmlns:a16="http://schemas.microsoft.com/office/drawing/2014/main" id="{958F62B0-DC3D-4650-8EBD-62282B955F5E}"/>
                  </a:ext>
                </a:extLst>
              </p:cNvPr>
              <p:cNvSpPr>
                <a:spLocks noChangeArrowheads="1"/>
              </p:cNvSpPr>
              <p:nvPr/>
            </p:nvSpPr>
            <p:spPr bwMode="auto">
              <a:xfrm>
                <a:off x="1633" y="3498"/>
                <a:ext cx="159" cy="15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11" name="Rectangle 24">
                <a:extLst>
                  <a:ext uri="{FF2B5EF4-FFF2-40B4-BE49-F238E27FC236}">
                    <a16:creationId xmlns:a16="http://schemas.microsoft.com/office/drawing/2014/main" id="{8C407FCA-A708-4CB0-8E20-5AFD0F4478DF}"/>
                  </a:ext>
                </a:extLst>
              </p:cNvPr>
              <p:cNvSpPr>
                <a:spLocks noChangeArrowheads="1"/>
              </p:cNvSpPr>
              <p:nvPr/>
            </p:nvSpPr>
            <p:spPr bwMode="auto">
              <a:xfrm>
                <a:off x="4604" y="3498"/>
                <a:ext cx="181" cy="295"/>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12" name="Rectangle 28">
                <a:extLst>
                  <a:ext uri="{FF2B5EF4-FFF2-40B4-BE49-F238E27FC236}">
                    <a16:creationId xmlns:a16="http://schemas.microsoft.com/office/drawing/2014/main" id="{526C4BF3-0928-451D-B96D-CEBF2FE589B6}"/>
                  </a:ext>
                </a:extLst>
              </p:cNvPr>
              <p:cNvSpPr>
                <a:spLocks noChangeArrowheads="1"/>
              </p:cNvSpPr>
              <p:nvPr/>
            </p:nvSpPr>
            <p:spPr bwMode="auto">
              <a:xfrm>
                <a:off x="1633" y="3657"/>
                <a:ext cx="159" cy="159"/>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13" name="Rectangle 29">
                <a:extLst>
                  <a:ext uri="{FF2B5EF4-FFF2-40B4-BE49-F238E27FC236}">
                    <a16:creationId xmlns:a16="http://schemas.microsoft.com/office/drawing/2014/main" id="{1428742C-2381-4DE5-A3E3-672FA8B8B9B5}"/>
                  </a:ext>
                </a:extLst>
              </p:cNvPr>
              <p:cNvSpPr>
                <a:spLocks noChangeArrowheads="1"/>
              </p:cNvSpPr>
              <p:nvPr/>
            </p:nvSpPr>
            <p:spPr bwMode="auto">
              <a:xfrm>
                <a:off x="2676" y="3498"/>
                <a:ext cx="159" cy="15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14" name="Rectangle 30">
                <a:extLst>
                  <a:ext uri="{FF2B5EF4-FFF2-40B4-BE49-F238E27FC236}">
                    <a16:creationId xmlns:a16="http://schemas.microsoft.com/office/drawing/2014/main" id="{04374F51-F5C5-409C-BA48-E018498AD634}"/>
                  </a:ext>
                </a:extLst>
              </p:cNvPr>
              <p:cNvSpPr>
                <a:spLocks noChangeArrowheads="1"/>
              </p:cNvSpPr>
              <p:nvPr/>
            </p:nvSpPr>
            <p:spPr bwMode="auto">
              <a:xfrm>
                <a:off x="2676" y="3657"/>
                <a:ext cx="159" cy="15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15" name="Rectangle 31">
                <a:extLst>
                  <a:ext uri="{FF2B5EF4-FFF2-40B4-BE49-F238E27FC236}">
                    <a16:creationId xmlns:a16="http://schemas.microsoft.com/office/drawing/2014/main" id="{0480D243-3548-4FC1-8E4E-52F31AB1C86C}"/>
                  </a:ext>
                </a:extLst>
              </p:cNvPr>
              <p:cNvSpPr>
                <a:spLocks noChangeArrowheads="1"/>
              </p:cNvSpPr>
              <p:nvPr/>
            </p:nvSpPr>
            <p:spPr bwMode="auto">
              <a:xfrm>
                <a:off x="3696" y="3498"/>
                <a:ext cx="159" cy="159"/>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16" name="Rectangle 32">
                <a:extLst>
                  <a:ext uri="{FF2B5EF4-FFF2-40B4-BE49-F238E27FC236}">
                    <a16:creationId xmlns:a16="http://schemas.microsoft.com/office/drawing/2014/main" id="{C1E42CB6-EFC0-4FD4-8F21-A6EDEA9216C8}"/>
                  </a:ext>
                </a:extLst>
              </p:cNvPr>
              <p:cNvSpPr>
                <a:spLocks noChangeArrowheads="1"/>
              </p:cNvSpPr>
              <p:nvPr/>
            </p:nvSpPr>
            <p:spPr bwMode="auto">
              <a:xfrm>
                <a:off x="3696" y="3657"/>
                <a:ext cx="159" cy="159"/>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17" name="Text Box 20">
                <a:extLst>
                  <a:ext uri="{FF2B5EF4-FFF2-40B4-BE49-F238E27FC236}">
                    <a16:creationId xmlns:a16="http://schemas.microsoft.com/office/drawing/2014/main" id="{B138EEC1-C2E3-4154-A7B8-BBE8706CC406}"/>
                  </a:ext>
                </a:extLst>
              </p:cNvPr>
              <p:cNvSpPr txBox="1">
                <a:spLocks noChangeArrowheads="1"/>
              </p:cNvSpPr>
              <p:nvPr/>
            </p:nvSpPr>
            <p:spPr bwMode="auto">
              <a:xfrm>
                <a:off x="839" y="3453"/>
                <a:ext cx="408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600"/>
                  <a:t>上段出力番号</a:t>
                </a:r>
                <a:r>
                  <a:rPr lang="en-US" altLang="ja-JP" sz="1600"/>
                  <a:t>[ ]</a:t>
                </a:r>
                <a:r>
                  <a:rPr lang="ja-JP" altLang="en-US" sz="1600"/>
                  <a:t>＝上段入力番号</a:t>
                </a:r>
                <a:r>
                  <a:rPr lang="en-US" altLang="ja-JP" sz="1600"/>
                  <a:t>[ ]</a:t>
                </a:r>
                <a:r>
                  <a:rPr lang="ja-JP" altLang="en-US" sz="1600"/>
                  <a:t>＋下段入力番号</a:t>
                </a:r>
                <a:r>
                  <a:rPr lang="en-US" altLang="ja-JP" sz="1600"/>
                  <a:t>[ ]</a:t>
                </a:r>
                <a:r>
                  <a:rPr lang="ja-JP" altLang="en-US" sz="1600"/>
                  <a:t>＊重み</a:t>
                </a:r>
                <a:r>
                  <a:rPr lang="en-US" altLang="ja-JP" sz="1600"/>
                  <a:t>W</a:t>
                </a:r>
                <a:r>
                  <a:rPr lang="ja-JP" altLang="en-US" sz="1600"/>
                  <a:t>番号</a:t>
                </a:r>
                <a:r>
                  <a:rPr lang="en-US" altLang="ja-JP" sz="1600"/>
                  <a:t>[ ]</a:t>
                </a:r>
              </a:p>
              <a:p>
                <a:pPr eaLnBrk="1" hangingPunct="1">
                  <a:spcBef>
                    <a:spcPct val="0"/>
                  </a:spcBef>
                  <a:buClrTx/>
                  <a:buSzTx/>
                  <a:buFontTx/>
                  <a:buNone/>
                </a:pPr>
                <a:r>
                  <a:rPr lang="ja-JP" altLang="en-US" sz="1600"/>
                  <a:t>下段出力番号</a:t>
                </a:r>
                <a:r>
                  <a:rPr lang="en-US" altLang="ja-JP" sz="1600"/>
                  <a:t>[ ]</a:t>
                </a:r>
                <a:r>
                  <a:rPr lang="ja-JP" altLang="en-US" sz="1600"/>
                  <a:t>＝上段入力番号</a:t>
                </a:r>
                <a:r>
                  <a:rPr lang="en-US" altLang="ja-JP" sz="1600"/>
                  <a:t>[ ]</a:t>
                </a:r>
                <a:r>
                  <a:rPr lang="ja-JP" altLang="en-US" sz="1600"/>
                  <a:t>－下段入力番号</a:t>
                </a:r>
                <a:r>
                  <a:rPr lang="en-US" altLang="ja-JP" sz="1600"/>
                  <a:t>[ ]</a:t>
                </a:r>
                <a:r>
                  <a:rPr lang="ja-JP" altLang="en-US" sz="1600"/>
                  <a:t>＊重み</a:t>
                </a:r>
                <a:r>
                  <a:rPr lang="en-US" altLang="ja-JP" sz="1600"/>
                  <a:t>W</a:t>
                </a:r>
                <a:r>
                  <a:rPr lang="ja-JP" altLang="en-US" sz="1600"/>
                  <a:t>番号</a:t>
                </a:r>
                <a:r>
                  <a:rPr lang="en-US" altLang="ja-JP" sz="1600"/>
                  <a:t>[ ]</a:t>
                </a:r>
              </a:p>
            </p:txBody>
          </p:sp>
        </p:grpSp>
        <p:sp>
          <p:nvSpPr>
            <p:cNvPr id="20507" name="Text Box 34">
              <a:extLst>
                <a:ext uri="{FF2B5EF4-FFF2-40B4-BE49-F238E27FC236}">
                  <a16:creationId xmlns:a16="http://schemas.microsoft.com/office/drawing/2014/main" id="{8AD4A0AC-694E-406F-B054-C95C979DC9F1}"/>
                </a:ext>
              </a:extLst>
            </p:cNvPr>
            <p:cNvSpPr txBox="1">
              <a:spLocks noChangeArrowheads="1"/>
            </p:cNvSpPr>
            <p:nvPr/>
          </p:nvSpPr>
          <p:spPr bwMode="auto">
            <a:xfrm>
              <a:off x="1191" y="3458"/>
              <a:ext cx="45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FFT</a:t>
              </a:r>
              <a:r>
                <a:rPr lang="ja-JP" altLang="en-US" sz="1800"/>
                <a:t>のアルゴリズムはバタフライ演算に使う「入力」と「重み」をどう与えるか</a:t>
              </a:r>
            </a:p>
          </p:txBody>
        </p:sp>
        <p:sp>
          <p:nvSpPr>
            <p:cNvPr id="20508" name="Rectangle 35">
              <a:extLst>
                <a:ext uri="{FF2B5EF4-FFF2-40B4-BE49-F238E27FC236}">
                  <a16:creationId xmlns:a16="http://schemas.microsoft.com/office/drawing/2014/main" id="{D854DCE8-BF98-455A-9C11-E027F2657759}"/>
                </a:ext>
              </a:extLst>
            </p:cNvPr>
            <p:cNvSpPr>
              <a:spLocks noChangeArrowheads="1"/>
            </p:cNvSpPr>
            <p:nvPr/>
          </p:nvSpPr>
          <p:spPr bwMode="auto">
            <a:xfrm>
              <a:off x="2688" y="4138"/>
              <a:ext cx="136" cy="136"/>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09" name="Text Box 37">
              <a:extLst>
                <a:ext uri="{FF2B5EF4-FFF2-40B4-BE49-F238E27FC236}">
                  <a16:creationId xmlns:a16="http://schemas.microsoft.com/office/drawing/2014/main" id="{9E283CC2-C37A-440B-9006-A28E5F57D666}"/>
                </a:ext>
              </a:extLst>
            </p:cNvPr>
            <p:cNvSpPr txBox="1">
              <a:spLocks noChangeArrowheads="1"/>
            </p:cNvSpPr>
            <p:nvPr/>
          </p:nvSpPr>
          <p:spPr bwMode="auto">
            <a:xfrm>
              <a:off x="2880" y="4108"/>
              <a:ext cx="12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a:t>同じ色には同じ値が入る</a:t>
              </a:r>
            </a:p>
          </p:txBody>
        </p:sp>
      </p:grpSp>
      <p:sp>
        <p:nvSpPr>
          <p:cNvPr id="20499" name="Text Box 40">
            <a:extLst>
              <a:ext uri="{FF2B5EF4-FFF2-40B4-BE49-F238E27FC236}">
                <a16:creationId xmlns:a16="http://schemas.microsoft.com/office/drawing/2014/main" id="{6A21EE38-1053-49A6-8576-84847FFE7479}"/>
              </a:ext>
            </a:extLst>
          </p:cNvPr>
          <p:cNvSpPr txBox="1">
            <a:spLocks noChangeArrowheads="1"/>
          </p:cNvSpPr>
          <p:nvPr/>
        </p:nvSpPr>
        <p:spPr bwMode="auto">
          <a:xfrm>
            <a:off x="1635125" y="5091113"/>
            <a:ext cx="714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b="1"/>
              <a:t>ヒント</a:t>
            </a:r>
          </a:p>
        </p:txBody>
      </p:sp>
      <p:sp>
        <p:nvSpPr>
          <p:cNvPr id="20500" name="AutoShape 41">
            <a:extLst>
              <a:ext uri="{FF2B5EF4-FFF2-40B4-BE49-F238E27FC236}">
                <a16:creationId xmlns:a16="http://schemas.microsoft.com/office/drawing/2014/main" id="{D630503F-05B0-4ED9-A4A6-4D30A6D6C2B4}"/>
              </a:ext>
            </a:extLst>
          </p:cNvPr>
          <p:cNvSpPr>
            <a:spLocks noChangeArrowheads="1"/>
          </p:cNvSpPr>
          <p:nvPr/>
        </p:nvSpPr>
        <p:spPr bwMode="auto">
          <a:xfrm>
            <a:off x="5076825" y="4292600"/>
            <a:ext cx="1187450" cy="1260475"/>
          </a:xfrm>
          <a:prstGeom prst="downArrow">
            <a:avLst>
              <a:gd name="adj1" fmla="val 50000"/>
              <a:gd name="adj2" fmla="val 26537"/>
            </a:avLst>
          </a:prstGeom>
          <a:solidFill>
            <a:srgbClr val="00FF00">
              <a:alpha val="39999"/>
            </a:srgbClr>
          </a:solidFill>
          <a:ln w="952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0501" name="Text Box 43">
            <a:extLst>
              <a:ext uri="{FF2B5EF4-FFF2-40B4-BE49-F238E27FC236}">
                <a16:creationId xmlns:a16="http://schemas.microsoft.com/office/drawing/2014/main" id="{ECB30F7D-A55D-4B0D-82D6-2BAB0781E5D9}"/>
              </a:ext>
            </a:extLst>
          </p:cNvPr>
          <p:cNvSpPr txBox="1">
            <a:spLocks noChangeArrowheads="1"/>
          </p:cNvSpPr>
          <p:nvPr/>
        </p:nvSpPr>
        <p:spPr bwMode="auto">
          <a:xfrm>
            <a:off x="4572000" y="2852738"/>
            <a:ext cx="1965325" cy="314325"/>
          </a:xfrm>
          <a:prstGeom prst="rect">
            <a:avLst/>
          </a:prstGeom>
          <a:solidFill>
            <a:srgbClr val="99CC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a:t>ビットリバーサルの実行</a:t>
            </a:r>
          </a:p>
        </p:txBody>
      </p:sp>
      <p:sp>
        <p:nvSpPr>
          <p:cNvPr id="37" name="角丸四角形吹き出し 36">
            <a:extLst>
              <a:ext uri="{FF2B5EF4-FFF2-40B4-BE49-F238E27FC236}">
                <a16:creationId xmlns:a16="http://schemas.microsoft.com/office/drawing/2014/main" id="{E0DB5814-DF40-41F4-9B19-7E4F0EBE8CC6}"/>
              </a:ext>
            </a:extLst>
          </p:cNvPr>
          <p:cNvSpPr/>
          <p:nvPr/>
        </p:nvSpPr>
        <p:spPr>
          <a:xfrm>
            <a:off x="190500" y="5875338"/>
            <a:ext cx="1643063" cy="620712"/>
          </a:xfrm>
          <a:prstGeom prst="wedgeRoundRectCallout">
            <a:avLst>
              <a:gd name="adj1" fmla="val 80941"/>
              <a:gd name="adj2" fmla="val -24824"/>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ja-JP" altLang="en-US" sz="1400" dirty="0"/>
              <a:t>それぞれは複素数の計算</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0">
            <a:extLst>
              <a:ext uri="{FF2B5EF4-FFF2-40B4-BE49-F238E27FC236}">
                <a16:creationId xmlns:a16="http://schemas.microsoft.com/office/drawing/2014/main" id="{8AC80383-E8A0-4755-AA4B-ABBD0EA04ABD}"/>
              </a:ext>
            </a:extLst>
          </p:cNvPr>
          <p:cNvSpPr>
            <a:spLocks noChangeArrowheads="1"/>
          </p:cNvSpPr>
          <p:nvPr/>
        </p:nvSpPr>
        <p:spPr bwMode="auto">
          <a:xfrm>
            <a:off x="431800" y="5157788"/>
            <a:ext cx="8640763" cy="287337"/>
          </a:xfrm>
          <a:prstGeom prst="rect">
            <a:avLst/>
          </a:prstGeom>
          <a:solidFill>
            <a:schemeClr val="hlink"/>
          </a:solidFill>
          <a:ln w="9525">
            <a:solidFill>
              <a:schemeClr va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07" name="Rectangle 131">
            <a:extLst>
              <a:ext uri="{FF2B5EF4-FFF2-40B4-BE49-F238E27FC236}">
                <a16:creationId xmlns:a16="http://schemas.microsoft.com/office/drawing/2014/main" id="{B82365E1-85EB-4005-8225-BE5A413C6D82}"/>
              </a:ext>
            </a:extLst>
          </p:cNvPr>
          <p:cNvSpPr>
            <a:spLocks noChangeArrowheads="1"/>
          </p:cNvSpPr>
          <p:nvPr/>
        </p:nvSpPr>
        <p:spPr bwMode="auto">
          <a:xfrm>
            <a:off x="431800" y="5481638"/>
            <a:ext cx="8640763" cy="287337"/>
          </a:xfrm>
          <a:prstGeom prst="rect">
            <a:avLst/>
          </a:prstGeom>
          <a:solidFill>
            <a:schemeClr val="accent1"/>
          </a:solidFill>
          <a:ln w="9525">
            <a:solidFill>
              <a:schemeClr val="accent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08" name="Rectangle 132">
            <a:extLst>
              <a:ext uri="{FF2B5EF4-FFF2-40B4-BE49-F238E27FC236}">
                <a16:creationId xmlns:a16="http://schemas.microsoft.com/office/drawing/2014/main" id="{8323420A-D57C-4699-BDF7-555BAAC3968D}"/>
              </a:ext>
            </a:extLst>
          </p:cNvPr>
          <p:cNvSpPr>
            <a:spLocks noChangeArrowheads="1"/>
          </p:cNvSpPr>
          <p:nvPr/>
        </p:nvSpPr>
        <p:spPr bwMode="auto">
          <a:xfrm>
            <a:off x="431800" y="5805488"/>
            <a:ext cx="8640763" cy="287337"/>
          </a:xfrm>
          <a:prstGeom prst="rect">
            <a:avLst/>
          </a:prstGeom>
          <a:solidFill>
            <a:srgbClr val="6699FF"/>
          </a:solidFill>
          <a:ln w="9525">
            <a:solidFill>
              <a:schemeClr val="fo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09" name="Rectangle 107">
            <a:extLst>
              <a:ext uri="{FF2B5EF4-FFF2-40B4-BE49-F238E27FC236}">
                <a16:creationId xmlns:a16="http://schemas.microsoft.com/office/drawing/2014/main" id="{4FF883A0-B5DC-422D-9CE0-313D26772B43}"/>
              </a:ext>
            </a:extLst>
          </p:cNvPr>
          <p:cNvSpPr>
            <a:spLocks noChangeArrowheads="1"/>
          </p:cNvSpPr>
          <p:nvPr/>
        </p:nvSpPr>
        <p:spPr bwMode="auto">
          <a:xfrm>
            <a:off x="431800" y="5156200"/>
            <a:ext cx="395288" cy="9366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10" name="Rectangle 108">
            <a:extLst>
              <a:ext uri="{FF2B5EF4-FFF2-40B4-BE49-F238E27FC236}">
                <a16:creationId xmlns:a16="http://schemas.microsoft.com/office/drawing/2014/main" id="{1B0EF513-2560-4DA6-8C48-49C9E3C1EEF3}"/>
              </a:ext>
            </a:extLst>
          </p:cNvPr>
          <p:cNvSpPr>
            <a:spLocks noChangeArrowheads="1"/>
          </p:cNvSpPr>
          <p:nvPr/>
        </p:nvSpPr>
        <p:spPr bwMode="auto">
          <a:xfrm>
            <a:off x="935038" y="5803900"/>
            <a:ext cx="323850" cy="2889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11" name="Rectangle 109">
            <a:extLst>
              <a:ext uri="{FF2B5EF4-FFF2-40B4-BE49-F238E27FC236}">
                <a16:creationId xmlns:a16="http://schemas.microsoft.com/office/drawing/2014/main" id="{7B2D2FF2-6AB6-4724-B1A8-2D542903E43A}"/>
              </a:ext>
            </a:extLst>
          </p:cNvPr>
          <p:cNvSpPr>
            <a:spLocks noChangeArrowheads="1"/>
          </p:cNvSpPr>
          <p:nvPr/>
        </p:nvSpPr>
        <p:spPr bwMode="auto">
          <a:xfrm>
            <a:off x="1368425" y="5445125"/>
            <a:ext cx="358775" cy="6477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12" name="Rectangle 110">
            <a:extLst>
              <a:ext uri="{FF2B5EF4-FFF2-40B4-BE49-F238E27FC236}">
                <a16:creationId xmlns:a16="http://schemas.microsoft.com/office/drawing/2014/main" id="{0FD42E6C-848D-4C0E-AEC3-000D36D474C6}"/>
              </a:ext>
            </a:extLst>
          </p:cNvPr>
          <p:cNvSpPr>
            <a:spLocks noChangeArrowheads="1"/>
          </p:cNvSpPr>
          <p:nvPr/>
        </p:nvSpPr>
        <p:spPr bwMode="auto">
          <a:xfrm>
            <a:off x="1871663" y="5803900"/>
            <a:ext cx="323850" cy="2889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13" name="Rectangle 111">
            <a:extLst>
              <a:ext uri="{FF2B5EF4-FFF2-40B4-BE49-F238E27FC236}">
                <a16:creationId xmlns:a16="http://schemas.microsoft.com/office/drawing/2014/main" id="{AC6863E9-1EC5-4214-9916-F426C656D457}"/>
              </a:ext>
            </a:extLst>
          </p:cNvPr>
          <p:cNvSpPr>
            <a:spLocks noChangeArrowheads="1"/>
          </p:cNvSpPr>
          <p:nvPr/>
        </p:nvSpPr>
        <p:spPr bwMode="auto">
          <a:xfrm>
            <a:off x="2303463" y="5156200"/>
            <a:ext cx="395287" cy="9366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14" name="Rectangle 112">
            <a:extLst>
              <a:ext uri="{FF2B5EF4-FFF2-40B4-BE49-F238E27FC236}">
                <a16:creationId xmlns:a16="http://schemas.microsoft.com/office/drawing/2014/main" id="{9595F7D7-3CD1-4719-80CC-CDF65FFA24AB}"/>
              </a:ext>
            </a:extLst>
          </p:cNvPr>
          <p:cNvSpPr>
            <a:spLocks noChangeArrowheads="1"/>
          </p:cNvSpPr>
          <p:nvPr/>
        </p:nvSpPr>
        <p:spPr bwMode="auto">
          <a:xfrm>
            <a:off x="2806700" y="5803900"/>
            <a:ext cx="323850" cy="2889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15" name="Rectangle 113">
            <a:extLst>
              <a:ext uri="{FF2B5EF4-FFF2-40B4-BE49-F238E27FC236}">
                <a16:creationId xmlns:a16="http://schemas.microsoft.com/office/drawing/2014/main" id="{BF23F704-ABD6-4884-B3B1-905F35DCDFAA}"/>
              </a:ext>
            </a:extLst>
          </p:cNvPr>
          <p:cNvSpPr>
            <a:spLocks noChangeArrowheads="1"/>
          </p:cNvSpPr>
          <p:nvPr/>
        </p:nvSpPr>
        <p:spPr bwMode="auto">
          <a:xfrm>
            <a:off x="3240088" y="5445125"/>
            <a:ext cx="358775" cy="6477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16" name="Rectangle 114">
            <a:extLst>
              <a:ext uri="{FF2B5EF4-FFF2-40B4-BE49-F238E27FC236}">
                <a16:creationId xmlns:a16="http://schemas.microsoft.com/office/drawing/2014/main" id="{CD4023B7-B9AF-4F1D-8726-912FE4B39B75}"/>
              </a:ext>
            </a:extLst>
          </p:cNvPr>
          <p:cNvSpPr>
            <a:spLocks noChangeArrowheads="1"/>
          </p:cNvSpPr>
          <p:nvPr/>
        </p:nvSpPr>
        <p:spPr bwMode="auto">
          <a:xfrm>
            <a:off x="3743325" y="5803900"/>
            <a:ext cx="323850" cy="2889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17" name="Rectangle 2">
            <a:extLst>
              <a:ext uri="{FF2B5EF4-FFF2-40B4-BE49-F238E27FC236}">
                <a16:creationId xmlns:a16="http://schemas.microsoft.com/office/drawing/2014/main" id="{6669CABB-5A03-40D2-ADCC-F5FE0ED51100}"/>
              </a:ext>
            </a:extLst>
          </p:cNvPr>
          <p:cNvSpPr>
            <a:spLocks noGrp="1" noChangeArrowheads="1"/>
          </p:cNvSpPr>
          <p:nvPr>
            <p:ph type="title"/>
          </p:nvPr>
        </p:nvSpPr>
        <p:spPr/>
        <p:txBody>
          <a:bodyPr/>
          <a:lstStyle/>
          <a:p>
            <a:pPr eaLnBrk="1" hangingPunct="1"/>
            <a:r>
              <a:rPr lang="ja-JP" altLang="en-US"/>
              <a:t>回転子の状況</a:t>
            </a:r>
          </a:p>
        </p:txBody>
      </p:sp>
      <p:graphicFrame>
        <p:nvGraphicFramePr>
          <p:cNvPr id="21518" name="Object 16">
            <a:extLst>
              <a:ext uri="{FF2B5EF4-FFF2-40B4-BE49-F238E27FC236}">
                <a16:creationId xmlns:a16="http://schemas.microsoft.com/office/drawing/2014/main" id="{E79F48EC-C172-48D2-A2B0-76616E5DFC88}"/>
              </a:ext>
            </a:extLst>
          </p:cNvPr>
          <p:cNvGraphicFramePr>
            <a:graphicFrameLocks noChangeAspect="1"/>
          </p:cNvGraphicFramePr>
          <p:nvPr/>
        </p:nvGraphicFramePr>
        <p:xfrm>
          <a:off x="2736850" y="3211513"/>
          <a:ext cx="455613" cy="431800"/>
        </p:xfrm>
        <a:graphic>
          <a:graphicData uri="http://schemas.openxmlformats.org/presentationml/2006/ole">
            <mc:AlternateContent xmlns:mc="http://schemas.openxmlformats.org/markup-compatibility/2006">
              <mc:Choice xmlns:v="urn:schemas-microsoft-com:vml" Requires="v">
                <p:oleObj spid="_x0000_s21580" name="数式" r:id="rId3" imgW="241300" imgH="228600" progId="Equation.3">
                  <p:embed/>
                </p:oleObj>
              </mc:Choice>
              <mc:Fallback>
                <p:oleObj name="数式" r:id="rId3" imgW="241300" imgH="2286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850" y="3211513"/>
                        <a:ext cx="4556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9" name="Object 17">
            <a:extLst>
              <a:ext uri="{FF2B5EF4-FFF2-40B4-BE49-F238E27FC236}">
                <a16:creationId xmlns:a16="http://schemas.microsoft.com/office/drawing/2014/main" id="{D3E552F4-D5B6-4E40-9F6C-CD2F31578168}"/>
              </a:ext>
            </a:extLst>
          </p:cNvPr>
          <p:cNvGraphicFramePr>
            <a:graphicFrameLocks noChangeAspect="1"/>
          </p:cNvGraphicFramePr>
          <p:nvPr/>
        </p:nvGraphicFramePr>
        <p:xfrm>
          <a:off x="7920038" y="3813175"/>
          <a:ext cx="431800" cy="455613"/>
        </p:xfrm>
        <a:graphic>
          <a:graphicData uri="http://schemas.openxmlformats.org/presentationml/2006/ole">
            <mc:AlternateContent xmlns:mc="http://schemas.openxmlformats.org/markup-compatibility/2006">
              <mc:Choice xmlns:v="urn:schemas-microsoft-com:vml" Requires="v">
                <p:oleObj spid="_x0000_s21581" name="数式" r:id="rId5" imgW="228600" imgH="241300" progId="Equation.3">
                  <p:embed/>
                </p:oleObj>
              </mc:Choice>
              <mc:Fallback>
                <p:oleObj name="数式" r:id="rId5" imgW="228600" imgH="2413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0038" y="3813175"/>
                        <a:ext cx="4318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0" name="Line 8">
            <a:extLst>
              <a:ext uri="{FF2B5EF4-FFF2-40B4-BE49-F238E27FC236}">
                <a16:creationId xmlns:a16="http://schemas.microsoft.com/office/drawing/2014/main" id="{138DB4D4-2644-46A1-854D-433531493533}"/>
              </a:ext>
            </a:extLst>
          </p:cNvPr>
          <p:cNvSpPr>
            <a:spLocks noChangeShapeType="1"/>
          </p:cNvSpPr>
          <p:nvPr/>
        </p:nvSpPr>
        <p:spPr bwMode="auto">
          <a:xfrm>
            <a:off x="979488" y="3435350"/>
            <a:ext cx="17097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521" name="Line 9">
            <a:extLst>
              <a:ext uri="{FF2B5EF4-FFF2-40B4-BE49-F238E27FC236}">
                <a16:creationId xmlns:a16="http://schemas.microsoft.com/office/drawing/2014/main" id="{6EF550C8-4A19-42CF-96C5-E680A7C3EA4B}"/>
              </a:ext>
            </a:extLst>
          </p:cNvPr>
          <p:cNvSpPr>
            <a:spLocks noChangeShapeType="1"/>
          </p:cNvSpPr>
          <p:nvPr/>
        </p:nvSpPr>
        <p:spPr bwMode="auto">
          <a:xfrm>
            <a:off x="1812925" y="2600325"/>
            <a:ext cx="0" cy="1731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522" name="Oval 10">
            <a:extLst>
              <a:ext uri="{FF2B5EF4-FFF2-40B4-BE49-F238E27FC236}">
                <a16:creationId xmlns:a16="http://schemas.microsoft.com/office/drawing/2014/main" id="{733F93BC-D5B1-4292-AD47-5FFA1D4C837C}"/>
              </a:ext>
            </a:extLst>
          </p:cNvPr>
          <p:cNvSpPr>
            <a:spLocks noChangeArrowheads="1"/>
          </p:cNvSpPr>
          <p:nvPr/>
        </p:nvSpPr>
        <p:spPr bwMode="auto">
          <a:xfrm>
            <a:off x="1150938" y="2771775"/>
            <a:ext cx="1323975" cy="1325563"/>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23" name="Oval 11">
            <a:extLst>
              <a:ext uri="{FF2B5EF4-FFF2-40B4-BE49-F238E27FC236}">
                <a16:creationId xmlns:a16="http://schemas.microsoft.com/office/drawing/2014/main" id="{823CEBAC-3DF0-4E0C-9B7C-CCC4F4A5DA90}"/>
              </a:ext>
            </a:extLst>
          </p:cNvPr>
          <p:cNvSpPr>
            <a:spLocks noChangeArrowheads="1"/>
          </p:cNvSpPr>
          <p:nvPr/>
        </p:nvSpPr>
        <p:spPr bwMode="auto">
          <a:xfrm>
            <a:off x="2447925" y="3395663"/>
            <a:ext cx="63500"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24" name="Oval 20">
            <a:extLst>
              <a:ext uri="{FF2B5EF4-FFF2-40B4-BE49-F238E27FC236}">
                <a16:creationId xmlns:a16="http://schemas.microsoft.com/office/drawing/2014/main" id="{A53B5102-FF6E-4B4D-B1F0-FA7FE192AA3C}"/>
              </a:ext>
            </a:extLst>
          </p:cNvPr>
          <p:cNvSpPr>
            <a:spLocks noChangeArrowheads="1"/>
          </p:cNvSpPr>
          <p:nvPr/>
        </p:nvSpPr>
        <p:spPr bwMode="auto">
          <a:xfrm>
            <a:off x="1122363" y="3395663"/>
            <a:ext cx="63500"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aphicFrame>
        <p:nvGraphicFramePr>
          <p:cNvPr id="21525" name="Object 21">
            <a:extLst>
              <a:ext uri="{FF2B5EF4-FFF2-40B4-BE49-F238E27FC236}">
                <a16:creationId xmlns:a16="http://schemas.microsoft.com/office/drawing/2014/main" id="{B270C607-C6F5-455B-B621-1DD3650214B2}"/>
              </a:ext>
            </a:extLst>
          </p:cNvPr>
          <p:cNvGraphicFramePr>
            <a:graphicFrameLocks noChangeAspect="1"/>
          </p:cNvGraphicFramePr>
          <p:nvPr/>
        </p:nvGraphicFramePr>
        <p:xfrm>
          <a:off x="6480175" y="2554288"/>
          <a:ext cx="455613" cy="455612"/>
        </p:xfrm>
        <a:graphic>
          <a:graphicData uri="http://schemas.openxmlformats.org/presentationml/2006/ole">
            <mc:AlternateContent xmlns:mc="http://schemas.openxmlformats.org/markup-compatibility/2006">
              <mc:Choice xmlns:v="urn:schemas-microsoft-com:vml" Requires="v">
                <p:oleObj spid="_x0000_s21582" name="数式" r:id="rId7" imgW="241195" imgH="241195" progId="Equation.3">
                  <p:embed/>
                </p:oleObj>
              </mc:Choice>
              <mc:Fallback>
                <p:oleObj name="数式" r:id="rId7" imgW="241195" imgH="241195"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0175" y="2554288"/>
                        <a:ext cx="4556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6" name="Object 22">
            <a:extLst>
              <a:ext uri="{FF2B5EF4-FFF2-40B4-BE49-F238E27FC236}">
                <a16:creationId xmlns:a16="http://schemas.microsoft.com/office/drawing/2014/main" id="{B07A5CB1-D615-474E-81C9-7D405F693128}"/>
              </a:ext>
            </a:extLst>
          </p:cNvPr>
          <p:cNvGraphicFramePr>
            <a:graphicFrameLocks noChangeAspect="1"/>
          </p:cNvGraphicFramePr>
          <p:nvPr/>
        </p:nvGraphicFramePr>
        <p:xfrm>
          <a:off x="479425" y="3176588"/>
          <a:ext cx="431800" cy="431800"/>
        </p:xfrm>
        <a:graphic>
          <a:graphicData uri="http://schemas.openxmlformats.org/presentationml/2006/ole">
            <mc:AlternateContent xmlns:mc="http://schemas.openxmlformats.org/markup-compatibility/2006">
              <mc:Choice xmlns:v="urn:schemas-microsoft-com:vml" Requires="v">
                <p:oleObj spid="_x0000_s21583" name="数式" r:id="rId9" imgW="228600" imgH="228600" progId="Equation.3">
                  <p:embed/>
                </p:oleObj>
              </mc:Choice>
              <mc:Fallback>
                <p:oleObj name="数式" r:id="rId9" imgW="228600" imgH="22860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425" y="3176588"/>
                        <a:ext cx="43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7" name="Object 45">
            <a:extLst>
              <a:ext uri="{FF2B5EF4-FFF2-40B4-BE49-F238E27FC236}">
                <a16:creationId xmlns:a16="http://schemas.microsoft.com/office/drawing/2014/main" id="{A5B81554-2B03-4F94-8F4B-37832EEF9E35}"/>
              </a:ext>
            </a:extLst>
          </p:cNvPr>
          <p:cNvGraphicFramePr>
            <a:graphicFrameLocks noChangeAspect="1"/>
          </p:cNvGraphicFramePr>
          <p:nvPr/>
        </p:nvGraphicFramePr>
        <p:xfrm>
          <a:off x="5580063" y="3211513"/>
          <a:ext cx="455612" cy="431800"/>
        </p:xfrm>
        <a:graphic>
          <a:graphicData uri="http://schemas.openxmlformats.org/presentationml/2006/ole">
            <mc:AlternateContent xmlns:mc="http://schemas.openxmlformats.org/markup-compatibility/2006">
              <mc:Choice xmlns:v="urn:schemas-microsoft-com:vml" Requires="v">
                <p:oleObj spid="_x0000_s21584" name="数式" r:id="rId11" imgW="241300" imgH="228600" progId="Equation.3">
                  <p:embed/>
                </p:oleObj>
              </mc:Choice>
              <mc:Fallback>
                <p:oleObj name="数式" r:id="rId11" imgW="241300" imgH="228600"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0063" y="3211513"/>
                        <a:ext cx="4556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8" name="Object 46">
            <a:extLst>
              <a:ext uri="{FF2B5EF4-FFF2-40B4-BE49-F238E27FC236}">
                <a16:creationId xmlns:a16="http://schemas.microsoft.com/office/drawing/2014/main" id="{3FB9F78E-0BA8-40B7-A0B7-0696FFE17F79}"/>
              </a:ext>
            </a:extLst>
          </p:cNvPr>
          <p:cNvGraphicFramePr>
            <a:graphicFrameLocks noChangeAspect="1"/>
          </p:cNvGraphicFramePr>
          <p:nvPr/>
        </p:nvGraphicFramePr>
        <p:xfrm>
          <a:off x="4464050" y="4292600"/>
          <a:ext cx="431800" cy="431800"/>
        </p:xfrm>
        <a:graphic>
          <a:graphicData uri="http://schemas.openxmlformats.org/presentationml/2006/ole">
            <mc:AlternateContent xmlns:mc="http://schemas.openxmlformats.org/markup-compatibility/2006">
              <mc:Choice xmlns:v="urn:schemas-microsoft-com:vml" Requires="v">
                <p:oleObj spid="_x0000_s21585" name="数式" r:id="rId13" imgW="228600" imgH="228600" progId="Equation.3">
                  <p:embed/>
                </p:oleObj>
              </mc:Choice>
              <mc:Fallback>
                <p:oleObj name="数式" r:id="rId13" imgW="228600" imgH="228600" progId="Equation.3">
                  <p:embed/>
                  <p:pic>
                    <p:nvPicPr>
                      <p:cNvPr id="0" name="Object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4050" y="4292600"/>
                        <a:ext cx="43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9" name="Line 47">
            <a:extLst>
              <a:ext uri="{FF2B5EF4-FFF2-40B4-BE49-F238E27FC236}">
                <a16:creationId xmlns:a16="http://schemas.microsoft.com/office/drawing/2014/main" id="{B01E8314-64F3-483C-AEBA-B20932E83D93}"/>
              </a:ext>
            </a:extLst>
          </p:cNvPr>
          <p:cNvSpPr>
            <a:spLocks noChangeShapeType="1"/>
          </p:cNvSpPr>
          <p:nvPr/>
        </p:nvSpPr>
        <p:spPr bwMode="auto">
          <a:xfrm>
            <a:off x="3822700" y="3435350"/>
            <a:ext cx="1709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530" name="Line 48">
            <a:extLst>
              <a:ext uri="{FF2B5EF4-FFF2-40B4-BE49-F238E27FC236}">
                <a16:creationId xmlns:a16="http://schemas.microsoft.com/office/drawing/2014/main" id="{EDE44326-83D4-4DAB-A175-B55B1B243F94}"/>
              </a:ext>
            </a:extLst>
          </p:cNvPr>
          <p:cNvSpPr>
            <a:spLocks noChangeShapeType="1"/>
          </p:cNvSpPr>
          <p:nvPr/>
        </p:nvSpPr>
        <p:spPr bwMode="auto">
          <a:xfrm>
            <a:off x="4656138" y="2600325"/>
            <a:ext cx="0" cy="1731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531" name="Oval 49">
            <a:extLst>
              <a:ext uri="{FF2B5EF4-FFF2-40B4-BE49-F238E27FC236}">
                <a16:creationId xmlns:a16="http://schemas.microsoft.com/office/drawing/2014/main" id="{825E2A85-4EFD-4A46-AE36-05E8228EBD7E}"/>
              </a:ext>
            </a:extLst>
          </p:cNvPr>
          <p:cNvSpPr>
            <a:spLocks noChangeArrowheads="1"/>
          </p:cNvSpPr>
          <p:nvPr/>
        </p:nvSpPr>
        <p:spPr bwMode="auto">
          <a:xfrm>
            <a:off x="3994150" y="2771775"/>
            <a:ext cx="1323975" cy="1325563"/>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32" name="Oval 50">
            <a:extLst>
              <a:ext uri="{FF2B5EF4-FFF2-40B4-BE49-F238E27FC236}">
                <a16:creationId xmlns:a16="http://schemas.microsoft.com/office/drawing/2014/main" id="{AB05BB55-068D-4FDE-8E45-002A6B16237B}"/>
              </a:ext>
            </a:extLst>
          </p:cNvPr>
          <p:cNvSpPr>
            <a:spLocks noChangeArrowheads="1"/>
          </p:cNvSpPr>
          <p:nvPr/>
        </p:nvSpPr>
        <p:spPr bwMode="auto">
          <a:xfrm>
            <a:off x="5291138" y="3395663"/>
            <a:ext cx="63500"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33" name="Oval 51">
            <a:extLst>
              <a:ext uri="{FF2B5EF4-FFF2-40B4-BE49-F238E27FC236}">
                <a16:creationId xmlns:a16="http://schemas.microsoft.com/office/drawing/2014/main" id="{98E8CD9B-7B05-4004-8592-2E046ADCE245}"/>
              </a:ext>
            </a:extLst>
          </p:cNvPr>
          <p:cNvSpPr>
            <a:spLocks noChangeArrowheads="1"/>
          </p:cNvSpPr>
          <p:nvPr/>
        </p:nvSpPr>
        <p:spPr bwMode="auto">
          <a:xfrm>
            <a:off x="4627563" y="2732088"/>
            <a:ext cx="65087" cy="6508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34" name="Oval 52">
            <a:extLst>
              <a:ext uri="{FF2B5EF4-FFF2-40B4-BE49-F238E27FC236}">
                <a16:creationId xmlns:a16="http://schemas.microsoft.com/office/drawing/2014/main" id="{D5F6F6D4-76C8-415F-AA83-18842EC5595E}"/>
              </a:ext>
            </a:extLst>
          </p:cNvPr>
          <p:cNvSpPr>
            <a:spLocks noChangeArrowheads="1"/>
          </p:cNvSpPr>
          <p:nvPr/>
        </p:nvSpPr>
        <p:spPr bwMode="auto">
          <a:xfrm>
            <a:off x="4627563" y="4057650"/>
            <a:ext cx="65087"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35" name="Oval 53">
            <a:extLst>
              <a:ext uri="{FF2B5EF4-FFF2-40B4-BE49-F238E27FC236}">
                <a16:creationId xmlns:a16="http://schemas.microsoft.com/office/drawing/2014/main" id="{6A4AEC66-A88A-4249-A588-6BB097254F6B}"/>
              </a:ext>
            </a:extLst>
          </p:cNvPr>
          <p:cNvSpPr>
            <a:spLocks noChangeArrowheads="1"/>
          </p:cNvSpPr>
          <p:nvPr/>
        </p:nvSpPr>
        <p:spPr bwMode="auto">
          <a:xfrm>
            <a:off x="3965575" y="3395663"/>
            <a:ext cx="63500"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aphicFrame>
        <p:nvGraphicFramePr>
          <p:cNvPr id="21536" name="Object 54">
            <a:extLst>
              <a:ext uri="{FF2B5EF4-FFF2-40B4-BE49-F238E27FC236}">
                <a16:creationId xmlns:a16="http://schemas.microsoft.com/office/drawing/2014/main" id="{652813EA-DD8F-4B0A-914B-58BC21C37DD6}"/>
              </a:ext>
            </a:extLst>
          </p:cNvPr>
          <p:cNvGraphicFramePr>
            <a:graphicFrameLocks noChangeAspect="1"/>
          </p:cNvGraphicFramePr>
          <p:nvPr/>
        </p:nvGraphicFramePr>
        <p:xfrm>
          <a:off x="4500563" y="2168525"/>
          <a:ext cx="455612" cy="431800"/>
        </p:xfrm>
        <a:graphic>
          <a:graphicData uri="http://schemas.openxmlformats.org/presentationml/2006/ole">
            <mc:AlternateContent xmlns:mc="http://schemas.openxmlformats.org/markup-compatibility/2006">
              <mc:Choice xmlns:v="urn:schemas-microsoft-com:vml" Requires="v">
                <p:oleObj spid="_x0000_s21586" name="数式" r:id="rId15" imgW="241300" imgH="228600" progId="Equation.3">
                  <p:embed/>
                </p:oleObj>
              </mc:Choice>
              <mc:Fallback>
                <p:oleObj name="数式" r:id="rId15" imgW="241300" imgH="228600" progId="Equation.3">
                  <p:embed/>
                  <p:pic>
                    <p:nvPicPr>
                      <p:cNvPr id="0" name="Object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0563" y="2168525"/>
                        <a:ext cx="4556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7" name="Object 55">
            <a:extLst>
              <a:ext uri="{FF2B5EF4-FFF2-40B4-BE49-F238E27FC236}">
                <a16:creationId xmlns:a16="http://schemas.microsoft.com/office/drawing/2014/main" id="{29C230C1-96FE-420E-A326-87537987C76A}"/>
              </a:ext>
            </a:extLst>
          </p:cNvPr>
          <p:cNvGraphicFramePr>
            <a:graphicFrameLocks noChangeAspect="1"/>
          </p:cNvGraphicFramePr>
          <p:nvPr/>
        </p:nvGraphicFramePr>
        <p:xfrm>
          <a:off x="3311525" y="3176588"/>
          <a:ext cx="455613" cy="431800"/>
        </p:xfrm>
        <a:graphic>
          <a:graphicData uri="http://schemas.openxmlformats.org/presentationml/2006/ole">
            <mc:AlternateContent xmlns:mc="http://schemas.openxmlformats.org/markup-compatibility/2006">
              <mc:Choice xmlns:v="urn:schemas-microsoft-com:vml" Requires="v">
                <p:oleObj spid="_x0000_s21587" name="数式" r:id="rId17" imgW="241300" imgH="228600" progId="Equation.3">
                  <p:embed/>
                </p:oleObj>
              </mc:Choice>
              <mc:Fallback>
                <p:oleObj name="数式" r:id="rId17" imgW="241300" imgH="228600" progId="Equation.3">
                  <p:embed/>
                  <p:pic>
                    <p:nvPicPr>
                      <p:cNvPr id="0"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1525" y="3176588"/>
                        <a:ext cx="4556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8" name="Object 69">
            <a:extLst>
              <a:ext uri="{FF2B5EF4-FFF2-40B4-BE49-F238E27FC236}">
                <a16:creationId xmlns:a16="http://schemas.microsoft.com/office/drawing/2014/main" id="{B890C197-D430-4D87-B036-D8B6F5CE479D}"/>
              </a:ext>
            </a:extLst>
          </p:cNvPr>
          <p:cNvGraphicFramePr>
            <a:graphicFrameLocks noChangeAspect="1"/>
          </p:cNvGraphicFramePr>
          <p:nvPr/>
        </p:nvGraphicFramePr>
        <p:xfrm>
          <a:off x="8316913" y="3198813"/>
          <a:ext cx="455612" cy="457200"/>
        </p:xfrm>
        <a:graphic>
          <a:graphicData uri="http://schemas.openxmlformats.org/presentationml/2006/ole">
            <mc:AlternateContent xmlns:mc="http://schemas.openxmlformats.org/markup-compatibility/2006">
              <mc:Choice xmlns:v="urn:schemas-microsoft-com:vml" Requires="v">
                <p:oleObj spid="_x0000_s21588" name="数式" r:id="rId19" imgW="241195" imgH="241195" progId="Equation.3">
                  <p:embed/>
                </p:oleObj>
              </mc:Choice>
              <mc:Fallback>
                <p:oleObj name="数式" r:id="rId19" imgW="241195" imgH="241195" progId="Equation.3">
                  <p:embed/>
                  <p:pic>
                    <p:nvPicPr>
                      <p:cNvPr id="0" name="Object 6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16913" y="3198813"/>
                        <a:ext cx="455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9" name="Object 70">
            <a:extLst>
              <a:ext uri="{FF2B5EF4-FFF2-40B4-BE49-F238E27FC236}">
                <a16:creationId xmlns:a16="http://schemas.microsoft.com/office/drawing/2014/main" id="{E3282CBE-EBF1-428D-BDAE-E23ADC0F2DE8}"/>
              </a:ext>
            </a:extLst>
          </p:cNvPr>
          <p:cNvGraphicFramePr>
            <a:graphicFrameLocks noChangeAspect="1"/>
          </p:cNvGraphicFramePr>
          <p:nvPr/>
        </p:nvGraphicFramePr>
        <p:xfrm>
          <a:off x="7189788" y="4281488"/>
          <a:ext cx="455612" cy="455612"/>
        </p:xfrm>
        <a:graphic>
          <a:graphicData uri="http://schemas.openxmlformats.org/presentationml/2006/ole">
            <mc:AlternateContent xmlns:mc="http://schemas.openxmlformats.org/markup-compatibility/2006">
              <mc:Choice xmlns:v="urn:schemas-microsoft-com:vml" Requires="v">
                <p:oleObj spid="_x0000_s21589" name="数式" r:id="rId21" imgW="241195" imgH="241195" progId="Equation.3">
                  <p:embed/>
                </p:oleObj>
              </mc:Choice>
              <mc:Fallback>
                <p:oleObj name="数式" r:id="rId21" imgW="241195" imgH="241195" progId="Equation.3">
                  <p:embed/>
                  <p:pic>
                    <p:nvPicPr>
                      <p:cNvPr id="0" name="Object 7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89788" y="4281488"/>
                        <a:ext cx="4556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0" name="Line 71">
            <a:extLst>
              <a:ext uri="{FF2B5EF4-FFF2-40B4-BE49-F238E27FC236}">
                <a16:creationId xmlns:a16="http://schemas.microsoft.com/office/drawing/2014/main" id="{F7A6D916-0EC3-411F-A2AD-8DE32220E7A8}"/>
              </a:ext>
            </a:extLst>
          </p:cNvPr>
          <p:cNvSpPr>
            <a:spLocks noChangeShapeType="1"/>
          </p:cNvSpPr>
          <p:nvPr/>
        </p:nvSpPr>
        <p:spPr bwMode="auto">
          <a:xfrm>
            <a:off x="6559550" y="3435350"/>
            <a:ext cx="1709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541" name="Line 72">
            <a:extLst>
              <a:ext uri="{FF2B5EF4-FFF2-40B4-BE49-F238E27FC236}">
                <a16:creationId xmlns:a16="http://schemas.microsoft.com/office/drawing/2014/main" id="{03874C80-20CB-4294-A1F5-EE5DE6B02F07}"/>
              </a:ext>
            </a:extLst>
          </p:cNvPr>
          <p:cNvSpPr>
            <a:spLocks noChangeShapeType="1"/>
          </p:cNvSpPr>
          <p:nvPr/>
        </p:nvSpPr>
        <p:spPr bwMode="auto">
          <a:xfrm>
            <a:off x="7392988" y="2600325"/>
            <a:ext cx="0" cy="1731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542" name="Oval 73">
            <a:extLst>
              <a:ext uri="{FF2B5EF4-FFF2-40B4-BE49-F238E27FC236}">
                <a16:creationId xmlns:a16="http://schemas.microsoft.com/office/drawing/2014/main" id="{18070B18-F1CB-455F-9B9B-A44C995716B4}"/>
              </a:ext>
            </a:extLst>
          </p:cNvPr>
          <p:cNvSpPr>
            <a:spLocks noChangeArrowheads="1"/>
          </p:cNvSpPr>
          <p:nvPr/>
        </p:nvSpPr>
        <p:spPr bwMode="auto">
          <a:xfrm>
            <a:off x="6731000" y="2771775"/>
            <a:ext cx="1323975" cy="1325563"/>
          </a:xfrm>
          <a:prstGeom prst="ellipse">
            <a:avLst/>
          </a:prstGeom>
          <a:noFill/>
          <a:ln w="28575">
            <a:solidFill>
              <a:srgbClr val="66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43" name="Oval 74">
            <a:extLst>
              <a:ext uri="{FF2B5EF4-FFF2-40B4-BE49-F238E27FC236}">
                <a16:creationId xmlns:a16="http://schemas.microsoft.com/office/drawing/2014/main" id="{5211278A-E218-4B35-AD1A-7AF7F78DD008}"/>
              </a:ext>
            </a:extLst>
          </p:cNvPr>
          <p:cNvSpPr>
            <a:spLocks noChangeArrowheads="1"/>
          </p:cNvSpPr>
          <p:nvPr/>
        </p:nvSpPr>
        <p:spPr bwMode="auto">
          <a:xfrm>
            <a:off x="8027988" y="3395663"/>
            <a:ext cx="63500"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44" name="Oval 75">
            <a:extLst>
              <a:ext uri="{FF2B5EF4-FFF2-40B4-BE49-F238E27FC236}">
                <a16:creationId xmlns:a16="http://schemas.microsoft.com/office/drawing/2014/main" id="{FDE8334F-A201-4055-A4CB-C336941C3AFE}"/>
              </a:ext>
            </a:extLst>
          </p:cNvPr>
          <p:cNvSpPr>
            <a:spLocks noChangeArrowheads="1"/>
          </p:cNvSpPr>
          <p:nvPr/>
        </p:nvSpPr>
        <p:spPr bwMode="auto">
          <a:xfrm>
            <a:off x="7364413" y="2732088"/>
            <a:ext cx="65087" cy="6508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45" name="Oval 76">
            <a:extLst>
              <a:ext uri="{FF2B5EF4-FFF2-40B4-BE49-F238E27FC236}">
                <a16:creationId xmlns:a16="http://schemas.microsoft.com/office/drawing/2014/main" id="{2E05C84E-FA0A-49BC-87B4-759159E1977B}"/>
              </a:ext>
            </a:extLst>
          </p:cNvPr>
          <p:cNvSpPr>
            <a:spLocks noChangeArrowheads="1"/>
          </p:cNvSpPr>
          <p:nvPr/>
        </p:nvSpPr>
        <p:spPr bwMode="auto">
          <a:xfrm>
            <a:off x="7364413" y="4057650"/>
            <a:ext cx="65087"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46" name="Oval 77">
            <a:extLst>
              <a:ext uri="{FF2B5EF4-FFF2-40B4-BE49-F238E27FC236}">
                <a16:creationId xmlns:a16="http://schemas.microsoft.com/office/drawing/2014/main" id="{332963B2-2D55-45F4-B151-8149F0182ECC}"/>
              </a:ext>
            </a:extLst>
          </p:cNvPr>
          <p:cNvSpPr>
            <a:spLocks noChangeArrowheads="1"/>
          </p:cNvSpPr>
          <p:nvPr/>
        </p:nvSpPr>
        <p:spPr bwMode="auto">
          <a:xfrm>
            <a:off x="6702425" y="3395663"/>
            <a:ext cx="63500"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aphicFrame>
        <p:nvGraphicFramePr>
          <p:cNvPr id="21547" name="Object 78">
            <a:extLst>
              <a:ext uri="{FF2B5EF4-FFF2-40B4-BE49-F238E27FC236}">
                <a16:creationId xmlns:a16="http://schemas.microsoft.com/office/drawing/2014/main" id="{3354DE09-5928-4052-AE61-2F3C9F6E61E6}"/>
              </a:ext>
            </a:extLst>
          </p:cNvPr>
          <p:cNvGraphicFramePr>
            <a:graphicFrameLocks noChangeAspect="1"/>
          </p:cNvGraphicFramePr>
          <p:nvPr/>
        </p:nvGraphicFramePr>
        <p:xfrm>
          <a:off x="7237413" y="2217738"/>
          <a:ext cx="455612" cy="455612"/>
        </p:xfrm>
        <a:graphic>
          <a:graphicData uri="http://schemas.openxmlformats.org/presentationml/2006/ole">
            <mc:AlternateContent xmlns:mc="http://schemas.openxmlformats.org/markup-compatibility/2006">
              <mc:Choice xmlns:v="urn:schemas-microsoft-com:vml" Requires="v">
                <p:oleObj spid="_x0000_s21590" name="数式" r:id="rId23" imgW="241195" imgH="241195" progId="Equation.3">
                  <p:embed/>
                </p:oleObj>
              </mc:Choice>
              <mc:Fallback>
                <p:oleObj name="数式" r:id="rId23" imgW="241195" imgH="241195" progId="Equation.3">
                  <p:embed/>
                  <p:pic>
                    <p:nvPicPr>
                      <p:cNvPr id="0" name="Object 7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37413" y="2217738"/>
                        <a:ext cx="4556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8" name="Object 79">
            <a:extLst>
              <a:ext uri="{FF2B5EF4-FFF2-40B4-BE49-F238E27FC236}">
                <a16:creationId xmlns:a16="http://schemas.microsoft.com/office/drawing/2014/main" id="{F2AA0CF3-F84B-4EEA-990B-D2B6BCC6AD9D}"/>
              </a:ext>
            </a:extLst>
          </p:cNvPr>
          <p:cNvGraphicFramePr>
            <a:graphicFrameLocks noChangeAspect="1"/>
          </p:cNvGraphicFramePr>
          <p:nvPr/>
        </p:nvGraphicFramePr>
        <p:xfrm>
          <a:off x="6132513" y="3189288"/>
          <a:ext cx="455612" cy="455612"/>
        </p:xfrm>
        <a:graphic>
          <a:graphicData uri="http://schemas.openxmlformats.org/presentationml/2006/ole">
            <mc:AlternateContent xmlns:mc="http://schemas.openxmlformats.org/markup-compatibility/2006">
              <mc:Choice xmlns:v="urn:schemas-microsoft-com:vml" Requires="v">
                <p:oleObj spid="_x0000_s21591" name="数式" r:id="rId25" imgW="241195" imgH="241195" progId="Equation.3">
                  <p:embed/>
                </p:oleObj>
              </mc:Choice>
              <mc:Fallback>
                <p:oleObj name="数式" r:id="rId25" imgW="241195" imgH="241195" progId="Equation.3">
                  <p:embed/>
                  <p:pic>
                    <p:nvPicPr>
                      <p:cNvPr id="0" name="Object 7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32513" y="3189288"/>
                        <a:ext cx="4556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9" name="Object 81">
            <a:extLst>
              <a:ext uri="{FF2B5EF4-FFF2-40B4-BE49-F238E27FC236}">
                <a16:creationId xmlns:a16="http://schemas.microsoft.com/office/drawing/2014/main" id="{0011EF27-1892-4099-A09B-2E1DB13A0396}"/>
              </a:ext>
            </a:extLst>
          </p:cNvPr>
          <p:cNvGraphicFramePr>
            <a:graphicFrameLocks noChangeAspect="1"/>
          </p:cNvGraphicFramePr>
          <p:nvPr/>
        </p:nvGraphicFramePr>
        <p:xfrm>
          <a:off x="7920038" y="2625725"/>
          <a:ext cx="455612" cy="455613"/>
        </p:xfrm>
        <a:graphic>
          <a:graphicData uri="http://schemas.openxmlformats.org/presentationml/2006/ole">
            <mc:AlternateContent xmlns:mc="http://schemas.openxmlformats.org/markup-compatibility/2006">
              <mc:Choice xmlns:v="urn:schemas-microsoft-com:vml" Requires="v">
                <p:oleObj spid="_x0000_s21592" name="数式" r:id="rId27" imgW="241195" imgH="241195" progId="Equation.3">
                  <p:embed/>
                </p:oleObj>
              </mc:Choice>
              <mc:Fallback>
                <p:oleObj name="数式" r:id="rId27" imgW="241195" imgH="241195" progId="Equation.3">
                  <p:embed/>
                  <p:pic>
                    <p:nvPicPr>
                      <p:cNvPr id="0" name="Object 8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20038" y="2625725"/>
                        <a:ext cx="4556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50" name="Object 82">
            <a:extLst>
              <a:ext uri="{FF2B5EF4-FFF2-40B4-BE49-F238E27FC236}">
                <a16:creationId xmlns:a16="http://schemas.microsoft.com/office/drawing/2014/main" id="{87E7FEF3-DF2F-4175-9675-65A14ABCDD9D}"/>
              </a:ext>
            </a:extLst>
          </p:cNvPr>
          <p:cNvGraphicFramePr>
            <a:graphicFrameLocks noChangeAspect="1"/>
          </p:cNvGraphicFramePr>
          <p:nvPr/>
        </p:nvGraphicFramePr>
        <p:xfrm>
          <a:off x="6443663" y="3860800"/>
          <a:ext cx="455612" cy="455613"/>
        </p:xfrm>
        <a:graphic>
          <a:graphicData uri="http://schemas.openxmlformats.org/presentationml/2006/ole">
            <mc:AlternateContent xmlns:mc="http://schemas.openxmlformats.org/markup-compatibility/2006">
              <mc:Choice xmlns:v="urn:schemas-microsoft-com:vml" Requires="v">
                <p:oleObj spid="_x0000_s21593" name="数式" r:id="rId29" imgW="241195" imgH="241195" progId="Equation.3">
                  <p:embed/>
                </p:oleObj>
              </mc:Choice>
              <mc:Fallback>
                <p:oleObj name="数式" r:id="rId29" imgW="241195" imgH="241195" progId="Equation.3">
                  <p:embed/>
                  <p:pic>
                    <p:nvPicPr>
                      <p:cNvPr id="0" name="Object 8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43663" y="3860800"/>
                        <a:ext cx="4556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51" name="Oval 86">
            <a:extLst>
              <a:ext uri="{FF2B5EF4-FFF2-40B4-BE49-F238E27FC236}">
                <a16:creationId xmlns:a16="http://schemas.microsoft.com/office/drawing/2014/main" id="{65EEEFEA-04EA-4C9E-9954-11ECA610A023}"/>
              </a:ext>
            </a:extLst>
          </p:cNvPr>
          <p:cNvSpPr>
            <a:spLocks noChangeArrowheads="1"/>
          </p:cNvSpPr>
          <p:nvPr/>
        </p:nvSpPr>
        <p:spPr bwMode="auto">
          <a:xfrm>
            <a:off x="6877050" y="2924175"/>
            <a:ext cx="63500"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52" name="Oval 87">
            <a:extLst>
              <a:ext uri="{FF2B5EF4-FFF2-40B4-BE49-F238E27FC236}">
                <a16:creationId xmlns:a16="http://schemas.microsoft.com/office/drawing/2014/main" id="{B5C942FC-0255-4446-A61E-D81DBDFFB6ED}"/>
              </a:ext>
            </a:extLst>
          </p:cNvPr>
          <p:cNvSpPr>
            <a:spLocks noChangeArrowheads="1"/>
          </p:cNvSpPr>
          <p:nvPr/>
        </p:nvSpPr>
        <p:spPr bwMode="auto">
          <a:xfrm>
            <a:off x="6883400" y="3860800"/>
            <a:ext cx="65088" cy="650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53" name="Oval 88">
            <a:extLst>
              <a:ext uri="{FF2B5EF4-FFF2-40B4-BE49-F238E27FC236}">
                <a16:creationId xmlns:a16="http://schemas.microsoft.com/office/drawing/2014/main" id="{7190A4FF-3D1C-4D9A-B739-D93239719FC9}"/>
              </a:ext>
            </a:extLst>
          </p:cNvPr>
          <p:cNvSpPr>
            <a:spLocks noChangeArrowheads="1"/>
          </p:cNvSpPr>
          <p:nvPr/>
        </p:nvSpPr>
        <p:spPr bwMode="auto">
          <a:xfrm>
            <a:off x="7854950" y="2960688"/>
            <a:ext cx="65088"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54" name="Oval 89">
            <a:extLst>
              <a:ext uri="{FF2B5EF4-FFF2-40B4-BE49-F238E27FC236}">
                <a16:creationId xmlns:a16="http://schemas.microsoft.com/office/drawing/2014/main" id="{F98D627F-4A80-4EEE-AB03-980A6CDD294F}"/>
              </a:ext>
            </a:extLst>
          </p:cNvPr>
          <p:cNvSpPr>
            <a:spLocks noChangeArrowheads="1"/>
          </p:cNvSpPr>
          <p:nvPr/>
        </p:nvSpPr>
        <p:spPr bwMode="auto">
          <a:xfrm>
            <a:off x="7885113" y="3824288"/>
            <a:ext cx="63500" cy="635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aphicFrame>
        <p:nvGraphicFramePr>
          <p:cNvPr id="21555" name="Object 91">
            <a:extLst>
              <a:ext uri="{FF2B5EF4-FFF2-40B4-BE49-F238E27FC236}">
                <a16:creationId xmlns:a16="http://schemas.microsoft.com/office/drawing/2014/main" id="{B1764ABD-F2BB-49F3-A6E6-92EA1B667E10}"/>
              </a:ext>
            </a:extLst>
          </p:cNvPr>
          <p:cNvGraphicFramePr>
            <a:graphicFrameLocks noChangeAspect="1"/>
          </p:cNvGraphicFramePr>
          <p:nvPr/>
        </p:nvGraphicFramePr>
        <p:xfrm>
          <a:off x="468313" y="5156200"/>
          <a:ext cx="3636962" cy="935038"/>
        </p:xfrm>
        <a:graphic>
          <a:graphicData uri="http://schemas.openxmlformats.org/presentationml/2006/ole">
            <mc:AlternateContent xmlns:mc="http://schemas.openxmlformats.org/markup-compatibility/2006">
              <mc:Choice xmlns:v="urn:schemas-microsoft-com:vml" Requires="v">
                <p:oleObj spid="_x0000_s21594" name="数式" r:id="rId31" imgW="2717800" imgH="698500" progId="Equation.3">
                  <p:embed/>
                </p:oleObj>
              </mc:Choice>
              <mc:Fallback>
                <p:oleObj name="数式" r:id="rId31" imgW="2717800" imgH="698500" progId="Equation.3">
                  <p:embed/>
                  <p:pic>
                    <p:nvPicPr>
                      <p:cNvPr id="0" name="Object 9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8313" y="5156200"/>
                        <a:ext cx="3636962"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56" name="AutoShape 115">
            <a:extLst>
              <a:ext uri="{FF2B5EF4-FFF2-40B4-BE49-F238E27FC236}">
                <a16:creationId xmlns:a16="http://schemas.microsoft.com/office/drawing/2014/main" id="{E775DC54-6756-491B-83ED-CF1BDA341504}"/>
              </a:ext>
            </a:extLst>
          </p:cNvPr>
          <p:cNvSpPr>
            <a:spLocks noChangeArrowheads="1"/>
          </p:cNvSpPr>
          <p:nvPr/>
        </p:nvSpPr>
        <p:spPr bwMode="auto">
          <a:xfrm>
            <a:off x="4170363" y="4706938"/>
            <a:ext cx="590550" cy="1862137"/>
          </a:xfrm>
          <a:prstGeom prst="rightArrow">
            <a:avLst>
              <a:gd name="adj1" fmla="val 50000"/>
              <a:gd name="adj2" fmla="val 25000"/>
            </a:avLst>
          </a:prstGeom>
          <a:ln>
            <a:headEnd/>
            <a:tailEnd/>
          </a:ln>
        </p:spPr>
        <p:style>
          <a:lnRef idx="1">
            <a:schemeClr val="dk1"/>
          </a:lnRef>
          <a:fillRef idx="2">
            <a:schemeClr val="dk1"/>
          </a:fillRef>
          <a:effectRef idx="1">
            <a:schemeClr val="dk1"/>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defRPr/>
            </a:pPr>
            <a:r>
              <a:rPr lang="ja-JP" altLang="en-US" sz="1200"/>
              <a:t>これは</a:t>
            </a:r>
          </a:p>
        </p:txBody>
      </p:sp>
      <p:sp>
        <p:nvSpPr>
          <p:cNvPr id="21557" name="Rectangle 116">
            <a:extLst>
              <a:ext uri="{FF2B5EF4-FFF2-40B4-BE49-F238E27FC236}">
                <a16:creationId xmlns:a16="http://schemas.microsoft.com/office/drawing/2014/main" id="{227B1A9C-FBAA-408F-9C0E-4FE1DA20CDA3}"/>
              </a:ext>
            </a:extLst>
          </p:cNvPr>
          <p:cNvSpPr>
            <a:spLocks noChangeArrowheads="1"/>
          </p:cNvSpPr>
          <p:nvPr/>
        </p:nvSpPr>
        <p:spPr bwMode="auto">
          <a:xfrm>
            <a:off x="4859338" y="5156200"/>
            <a:ext cx="395287" cy="9366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58" name="Rectangle 117">
            <a:extLst>
              <a:ext uri="{FF2B5EF4-FFF2-40B4-BE49-F238E27FC236}">
                <a16:creationId xmlns:a16="http://schemas.microsoft.com/office/drawing/2014/main" id="{9C7A2C1D-67F8-4BB7-BCED-E880CB204470}"/>
              </a:ext>
            </a:extLst>
          </p:cNvPr>
          <p:cNvSpPr>
            <a:spLocks noChangeArrowheads="1"/>
          </p:cNvSpPr>
          <p:nvPr/>
        </p:nvSpPr>
        <p:spPr bwMode="auto">
          <a:xfrm>
            <a:off x="5362575" y="5803900"/>
            <a:ext cx="323850" cy="2889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59" name="Rectangle 118">
            <a:extLst>
              <a:ext uri="{FF2B5EF4-FFF2-40B4-BE49-F238E27FC236}">
                <a16:creationId xmlns:a16="http://schemas.microsoft.com/office/drawing/2014/main" id="{AAA379C9-CF5B-43C8-BF8F-4E754FA853A8}"/>
              </a:ext>
            </a:extLst>
          </p:cNvPr>
          <p:cNvSpPr>
            <a:spLocks noChangeArrowheads="1"/>
          </p:cNvSpPr>
          <p:nvPr/>
        </p:nvSpPr>
        <p:spPr bwMode="auto">
          <a:xfrm>
            <a:off x="5795963" y="5445125"/>
            <a:ext cx="358775" cy="6477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1560" name="Rectangle 119">
            <a:extLst>
              <a:ext uri="{FF2B5EF4-FFF2-40B4-BE49-F238E27FC236}">
                <a16:creationId xmlns:a16="http://schemas.microsoft.com/office/drawing/2014/main" id="{5F700B5C-6343-4942-A185-81EAB864E7D5}"/>
              </a:ext>
            </a:extLst>
          </p:cNvPr>
          <p:cNvSpPr>
            <a:spLocks noChangeArrowheads="1"/>
          </p:cNvSpPr>
          <p:nvPr/>
        </p:nvSpPr>
        <p:spPr bwMode="auto">
          <a:xfrm>
            <a:off x="6299200" y="5803900"/>
            <a:ext cx="323850" cy="2889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aphicFrame>
        <p:nvGraphicFramePr>
          <p:cNvPr id="21561" name="Object 124">
            <a:extLst>
              <a:ext uri="{FF2B5EF4-FFF2-40B4-BE49-F238E27FC236}">
                <a16:creationId xmlns:a16="http://schemas.microsoft.com/office/drawing/2014/main" id="{CC97F6EC-59FC-4D10-A9B5-E0C8D94D3203}"/>
              </a:ext>
            </a:extLst>
          </p:cNvPr>
          <p:cNvGraphicFramePr>
            <a:graphicFrameLocks noChangeAspect="1"/>
          </p:cNvGraphicFramePr>
          <p:nvPr/>
        </p:nvGraphicFramePr>
        <p:xfrm>
          <a:off x="4911725" y="5156200"/>
          <a:ext cx="4232275" cy="935038"/>
        </p:xfrm>
        <a:graphic>
          <a:graphicData uri="http://schemas.openxmlformats.org/presentationml/2006/ole">
            <mc:AlternateContent xmlns:mc="http://schemas.openxmlformats.org/markup-compatibility/2006">
              <mc:Choice xmlns:v="urn:schemas-microsoft-com:vml" Requires="v">
                <p:oleObj spid="_x0000_s21595" name="数式" r:id="rId33" imgW="3162300" imgH="698500" progId="Equation.3">
                  <p:embed/>
                </p:oleObj>
              </mc:Choice>
              <mc:Fallback>
                <p:oleObj name="数式" r:id="rId33" imgW="3162300" imgH="698500" progId="Equation.3">
                  <p:embed/>
                  <p:pic>
                    <p:nvPicPr>
                      <p:cNvPr id="0" name="Object 1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911725" y="5156200"/>
                        <a:ext cx="423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62" name="Line 125">
            <a:extLst>
              <a:ext uri="{FF2B5EF4-FFF2-40B4-BE49-F238E27FC236}">
                <a16:creationId xmlns:a16="http://schemas.microsoft.com/office/drawing/2014/main" id="{D428CA6B-8428-4FBF-8B43-04737F69F10F}"/>
              </a:ext>
            </a:extLst>
          </p:cNvPr>
          <p:cNvSpPr>
            <a:spLocks noChangeShapeType="1"/>
          </p:cNvSpPr>
          <p:nvPr/>
        </p:nvSpPr>
        <p:spPr bwMode="auto">
          <a:xfrm>
            <a:off x="6696075" y="5011738"/>
            <a:ext cx="0" cy="1189037"/>
          </a:xfrm>
          <a:prstGeom prst="line">
            <a:avLst/>
          </a:prstGeom>
          <a:noFill/>
          <a:ln w="2857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563" name="Line 126">
            <a:extLst>
              <a:ext uri="{FF2B5EF4-FFF2-40B4-BE49-F238E27FC236}">
                <a16:creationId xmlns:a16="http://schemas.microsoft.com/office/drawing/2014/main" id="{B79B773B-B680-44AC-BD24-083F231B015E}"/>
              </a:ext>
            </a:extLst>
          </p:cNvPr>
          <p:cNvSpPr>
            <a:spLocks noChangeShapeType="1"/>
          </p:cNvSpPr>
          <p:nvPr/>
        </p:nvSpPr>
        <p:spPr bwMode="auto">
          <a:xfrm flipH="1">
            <a:off x="4967288" y="6200775"/>
            <a:ext cx="154781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1564" name="Text Box 127">
            <a:extLst>
              <a:ext uri="{FF2B5EF4-FFF2-40B4-BE49-F238E27FC236}">
                <a16:creationId xmlns:a16="http://schemas.microsoft.com/office/drawing/2014/main" id="{CFBDDCD1-A69D-4DB9-A3F3-23E3C5ABE5AB}"/>
              </a:ext>
            </a:extLst>
          </p:cNvPr>
          <p:cNvSpPr txBox="1">
            <a:spLocks noChangeArrowheads="1"/>
          </p:cNvSpPr>
          <p:nvPr/>
        </p:nvSpPr>
        <p:spPr bwMode="auto">
          <a:xfrm>
            <a:off x="4643438" y="6273800"/>
            <a:ext cx="2279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b="1">
                <a:solidFill>
                  <a:schemeClr val="folHlink"/>
                </a:solidFill>
              </a:rPr>
              <a:t>W</a:t>
            </a:r>
            <a:r>
              <a:rPr lang="ja-JP" altLang="en-US" sz="1400" b="1">
                <a:solidFill>
                  <a:schemeClr val="folHlink"/>
                </a:solidFill>
              </a:rPr>
              <a:t>は</a:t>
            </a:r>
            <a:r>
              <a:rPr lang="en-US" altLang="ja-JP" sz="1400" b="1">
                <a:solidFill>
                  <a:schemeClr val="folHlink"/>
                </a:solidFill>
              </a:rPr>
              <a:t>N/2</a:t>
            </a:r>
            <a:r>
              <a:rPr lang="ja-JP" altLang="en-US" sz="1400" b="1">
                <a:solidFill>
                  <a:schemeClr val="folHlink"/>
                </a:solidFill>
              </a:rPr>
              <a:t>個用意すればよい</a:t>
            </a:r>
          </a:p>
        </p:txBody>
      </p:sp>
      <p:sp>
        <p:nvSpPr>
          <p:cNvPr id="21565" name="Line 128">
            <a:extLst>
              <a:ext uri="{FF2B5EF4-FFF2-40B4-BE49-F238E27FC236}">
                <a16:creationId xmlns:a16="http://schemas.microsoft.com/office/drawing/2014/main" id="{6B982F4B-45CC-4398-A9BE-E03B8B42ED47}"/>
              </a:ext>
            </a:extLst>
          </p:cNvPr>
          <p:cNvSpPr>
            <a:spLocks noChangeShapeType="1"/>
          </p:cNvSpPr>
          <p:nvPr/>
        </p:nvSpPr>
        <p:spPr bwMode="auto">
          <a:xfrm flipH="1">
            <a:off x="7188200" y="6200775"/>
            <a:ext cx="154781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1566" name="Text Box 129">
            <a:extLst>
              <a:ext uri="{FF2B5EF4-FFF2-40B4-BE49-F238E27FC236}">
                <a16:creationId xmlns:a16="http://schemas.microsoft.com/office/drawing/2014/main" id="{BE8DF045-1893-4743-99EB-1357CD69FABD}"/>
              </a:ext>
            </a:extLst>
          </p:cNvPr>
          <p:cNvSpPr txBox="1">
            <a:spLocks noChangeArrowheads="1"/>
          </p:cNvSpPr>
          <p:nvPr/>
        </p:nvSpPr>
        <p:spPr bwMode="auto">
          <a:xfrm>
            <a:off x="7291388" y="6249988"/>
            <a:ext cx="152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－をつければ同じ</a:t>
            </a:r>
          </a:p>
        </p:txBody>
      </p:sp>
      <p:cxnSp>
        <p:nvCxnSpPr>
          <p:cNvPr id="64" name="直線矢印コネクタ 63">
            <a:extLst>
              <a:ext uri="{FF2B5EF4-FFF2-40B4-BE49-F238E27FC236}">
                <a16:creationId xmlns:a16="http://schemas.microsoft.com/office/drawing/2014/main" id="{1BA26CBC-3002-481D-9BC8-40EF382B7C71}"/>
              </a:ext>
            </a:extLst>
          </p:cNvPr>
          <p:cNvCxnSpPr/>
          <p:nvPr/>
        </p:nvCxnSpPr>
        <p:spPr>
          <a:xfrm rot="5400000">
            <a:off x="939006" y="4469607"/>
            <a:ext cx="949325" cy="4016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4EE014EF-71F6-4A01-9874-A417ECC727BD}"/>
              </a:ext>
            </a:extLst>
          </p:cNvPr>
          <p:cNvCxnSpPr/>
          <p:nvPr/>
        </p:nvCxnSpPr>
        <p:spPr>
          <a:xfrm rot="5400000">
            <a:off x="2746375" y="4232275"/>
            <a:ext cx="1570038" cy="1131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96B94773-F630-4BF9-92EC-C14626B8B0DD}"/>
              </a:ext>
            </a:extLst>
          </p:cNvPr>
          <p:cNvCxnSpPr/>
          <p:nvPr/>
        </p:nvCxnSpPr>
        <p:spPr>
          <a:xfrm rot="16200000" flipH="1">
            <a:off x="6288087" y="4889501"/>
            <a:ext cx="1789113" cy="182562"/>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7" name="角丸四角形吹き出し 66">
            <a:extLst>
              <a:ext uri="{FF2B5EF4-FFF2-40B4-BE49-F238E27FC236}">
                <a16:creationId xmlns:a16="http://schemas.microsoft.com/office/drawing/2014/main" id="{F8C10321-B5AC-448A-8200-8F128FF9B8D5}"/>
              </a:ext>
            </a:extLst>
          </p:cNvPr>
          <p:cNvSpPr/>
          <p:nvPr/>
        </p:nvSpPr>
        <p:spPr>
          <a:xfrm>
            <a:off x="592138" y="4451350"/>
            <a:ext cx="1643062" cy="401638"/>
          </a:xfrm>
          <a:prstGeom prst="wedgeRoundRectCallout">
            <a:avLst>
              <a:gd name="adj1" fmla="val 30626"/>
              <a:gd name="adj2" fmla="val -99673"/>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ja-JP" sz="1400" dirty="0"/>
              <a:t>2</a:t>
            </a:r>
            <a:r>
              <a:rPr lang="ja-JP" altLang="en-US" sz="1400" dirty="0"/>
              <a:t>点のとき</a:t>
            </a:r>
            <a:r>
              <a:rPr lang="en-US" altLang="ja-JP" sz="1400" dirty="0"/>
              <a:t>W</a:t>
            </a:r>
            <a:r>
              <a:rPr lang="ja-JP" altLang="en-US" sz="1400" dirty="0"/>
              <a:t>は</a:t>
            </a:r>
            <a:r>
              <a:rPr lang="en-US" altLang="ja-JP" sz="1400" dirty="0"/>
              <a:t>1</a:t>
            </a:r>
            <a:r>
              <a:rPr lang="ja-JP" altLang="en-US" sz="1400" dirty="0"/>
              <a:t>個求めればよい</a:t>
            </a:r>
          </a:p>
        </p:txBody>
      </p:sp>
      <p:sp>
        <p:nvSpPr>
          <p:cNvPr id="71" name="角丸四角形吹き出し 70">
            <a:extLst>
              <a:ext uri="{FF2B5EF4-FFF2-40B4-BE49-F238E27FC236}">
                <a16:creationId xmlns:a16="http://schemas.microsoft.com/office/drawing/2014/main" id="{E4E3285D-4174-4CF5-A9F0-6954D5384EBD}"/>
              </a:ext>
            </a:extLst>
          </p:cNvPr>
          <p:cNvSpPr/>
          <p:nvPr/>
        </p:nvSpPr>
        <p:spPr>
          <a:xfrm>
            <a:off x="2782888" y="4195763"/>
            <a:ext cx="1643062" cy="401637"/>
          </a:xfrm>
          <a:prstGeom prst="wedgeRoundRectCallout">
            <a:avLst>
              <a:gd name="adj1" fmla="val 30626"/>
              <a:gd name="adj2" fmla="val -99673"/>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ja-JP" sz="1400" dirty="0"/>
              <a:t>4</a:t>
            </a:r>
            <a:r>
              <a:rPr lang="ja-JP" altLang="en-US" sz="1400" dirty="0"/>
              <a:t>点のとき</a:t>
            </a:r>
            <a:r>
              <a:rPr lang="en-US" altLang="ja-JP" sz="1400" dirty="0"/>
              <a:t>W</a:t>
            </a:r>
            <a:r>
              <a:rPr lang="ja-JP" altLang="en-US" sz="1400" dirty="0"/>
              <a:t>は</a:t>
            </a:r>
            <a:r>
              <a:rPr lang="en-US" altLang="ja-JP" sz="1400" dirty="0"/>
              <a:t>2</a:t>
            </a:r>
            <a:r>
              <a:rPr lang="ja-JP" altLang="en-US" sz="1400" dirty="0"/>
              <a:t>個求めればよい</a:t>
            </a:r>
          </a:p>
        </p:txBody>
      </p:sp>
      <p:sp>
        <p:nvSpPr>
          <p:cNvPr id="72" name="角丸四角形吹き出し 71">
            <a:extLst>
              <a:ext uri="{FF2B5EF4-FFF2-40B4-BE49-F238E27FC236}">
                <a16:creationId xmlns:a16="http://schemas.microsoft.com/office/drawing/2014/main" id="{C9187BCA-EE6C-4947-A829-70C38A1143BB}"/>
              </a:ext>
            </a:extLst>
          </p:cNvPr>
          <p:cNvSpPr/>
          <p:nvPr/>
        </p:nvSpPr>
        <p:spPr>
          <a:xfrm>
            <a:off x="7310438" y="4670425"/>
            <a:ext cx="1643062" cy="401638"/>
          </a:xfrm>
          <a:prstGeom prst="wedgeRoundRectCallout">
            <a:avLst>
              <a:gd name="adj1" fmla="val -26550"/>
              <a:gd name="adj2" fmla="val -121504"/>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ja-JP" sz="1400" dirty="0"/>
              <a:t>8</a:t>
            </a:r>
            <a:r>
              <a:rPr lang="ja-JP" altLang="en-US" sz="1400" dirty="0"/>
              <a:t>点のとき</a:t>
            </a:r>
            <a:r>
              <a:rPr lang="en-US" altLang="ja-JP" sz="1400" dirty="0"/>
              <a:t>W</a:t>
            </a:r>
            <a:r>
              <a:rPr lang="ja-JP" altLang="en-US" sz="1400" dirty="0"/>
              <a:t>は</a:t>
            </a:r>
            <a:r>
              <a:rPr lang="en-US" altLang="ja-JP" sz="1400" dirty="0"/>
              <a:t>4</a:t>
            </a:r>
            <a:r>
              <a:rPr lang="ja-JP" altLang="en-US" sz="1400" dirty="0"/>
              <a:t>個求めればよい</a:t>
            </a:r>
          </a:p>
        </p:txBody>
      </p:sp>
      <p:sp>
        <p:nvSpPr>
          <p:cNvPr id="73" name="円/楕円 72">
            <a:extLst>
              <a:ext uri="{FF2B5EF4-FFF2-40B4-BE49-F238E27FC236}">
                <a16:creationId xmlns:a16="http://schemas.microsoft.com/office/drawing/2014/main" id="{3047B590-6FD9-49DB-936E-68C99D3C6E0D}"/>
              </a:ext>
            </a:extLst>
          </p:cNvPr>
          <p:cNvSpPr/>
          <p:nvPr/>
        </p:nvSpPr>
        <p:spPr>
          <a:xfrm rot="19884004">
            <a:off x="2489200" y="3160713"/>
            <a:ext cx="839788" cy="511175"/>
          </a:xfrm>
          <a:prstGeom prst="ellipse">
            <a:avLst/>
          </a:prstGeom>
          <a:noFill/>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ja-JP" altLang="en-US"/>
          </a:p>
        </p:txBody>
      </p:sp>
      <p:sp>
        <p:nvSpPr>
          <p:cNvPr id="74" name="円/楕円 73">
            <a:extLst>
              <a:ext uri="{FF2B5EF4-FFF2-40B4-BE49-F238E27FC236}">
                <a16:creationId xmlns:a16="http://schemas.microsoft.com/office/drawing/2014/main" id="{B743A11B-929B-4687-8417-7EE19E2D44D7}"/>
              </a:ext>
            </a:extLst>
          </p:cNvPr>
          <p:cNvSpPr/>
          <p:nvPr/>
        </p:nvSpPr>
        <p:spPr>
          <a:xfrm rot="19139443">
            <a:off x="4151313" y="3695700"/>
            <a:ext cx="2119312" cy="511175"/>
          </a:xfrm>
          <a:prstGeom prst="ellipse">
            <a:avLst/>
          </a:prstGeom>
          <a:noFill/>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ja-JP" altLang="en-US"/>
          </a:p>
        </p:txBody>
      </p:sp>
      <p:sp>
        <p:nvSpPr>
          <p:cNvPr id="76" name="円/楕円 75">
            <a:extLst>
              <a:ext uri="{FF2B5EF4-FFF2-40B4-BE49-F238E27FC236}">
                <a16:creationId xmlns:a16="http://schemas.microsoft.com/office/drawing/2014/main" id="{C88D8F9B-F4BD-4673-A6A6-1E74C80B2D35}"/>
              </a:ext>
            </a:extLst>
          </p:cNvPr>
          <p:cNvSpPr/>
          <p:nvPr/>
        </p:nvSpPr>
        <p:spPr>
          <a:xfrm rot="19948304">
            <a:off x="6194425" y="3230563"/>
            <a:ext cx="2630488" cy="1346200"/>
          </a:xfrm>
          <a:prstGeom prst="ellipse">
            <a:avLst/>
          </a:prstGeom>
          <a:noFill/>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ja-JP" altLang="en-US"/>
          </a:p>
        </p:txBody>
      </p:sp>
      <p:sp>
        <p:nvSpPr>
          <p:cNvPr id="21576" name="テキスト ボックス 76">
            <a:extLst>
              <a:ext uri="{FF2B5EF4-FFF2-40B4-BE49-F238E27FC236}">
                <a16:creationId xmlns:a16="http://schemas.microsoft.com/office/drawing/2014/main" id="{CFC86D48-2FF8-4927-8F21-95FC93202949}"/>
              </a:ext>
            </a:extLst>
          </p:cNvPr>
          <p:cNvSpPr txBox="1">
            <a:spLocks noChangeArrowheads="1"/>
          </p:cNvSpPr>
          <p:nvPr/>
        </p:nvSpPr>
        <p:spPr bwMode="auto">
          <a:xfrm>
            <a:off x="1139825" y="1822450"/>
            <a:ext cx="627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FFT</a:t>
            </a:r>
            <a:r>
              <a:rPr lang="ja-JP" altLang="en-US" sz="1800"/>
              <a:t>のデータの流れ図にあったように，</a:t>
            </a:r>
            <a:r>
              <a:rPr lang="en-US" altLang="ja-JP" sz="1800">
                <a:solidFill>
                  <a:srgbClr val="FF0000"/>
                </a:solidFill>
              </a:rPr>
              <a:t>W</a:t>
            </a:r>
            <a:r>
              <a:rPr lang="ja-JP" altLang="en-US" sz="1800">
                <a:solidFill>
                  <a:srgbClr val="FF0000"/>
                </a:solidFill>
              </a:rPr>
              <a:t>は</a:t>
            </a:r>
            <a:r>
              <a:rPr lang="en-US" altLang="ja-JP" sz="1800">
                <a:solidFill>
                  <a:srgbClr val="FF0000"/>
                </a:solidFill>
              </a:rPr>
              <a:t>N/2</a:t>
            </a:r>
            <a:r>
              <a:rPr lang="ja-JP" altLang="en-US" sz="1800">
                <a:solidFill>
                  <a:srgbClr val="FF0000"/>
                </a:solidFill>
              </a:rPr>
              <a:t>個求めればよい</a:t>
            </a:r>
            <a:endParaRPr lang="en-US" altLang="ja-JP" sz="1800">
              <a:solidFill>
                <a:srgbClr val="FF0000"/>
              </a:solidFill>
            </a:endParaRPr>
          </a:p>
        </p:txBody>
      </p:sp>
      <p:sp>
        <p:nvSpPr>
          <p:cNvPr id="21577" name="テキスト ボックス 1">
            <a:extLst>
              <a:ext uri="{FF2B5EF4-FFF2-40B4-BE49-F238E27FC236}">
                <a16:creationId xmlns:a16="http://schemas.microsoft.com/office/drawing/2014/main" id="{11B2B083-C877-4981-B2C2-A2DC681FFB5C}"/>
              </a:ext>
            </a:extLst>
          </p:cNvPr>
          <p:cNvSpPr txBox="1">
            <a:spLocks noChangeArrowheads="1"/>
          </p:cNvSpPr>
          <p:nvPr/>
        </p:nvSpPr>
        <p:spPr bwMode="auto">
          <a:xfrm>
            <a:off x="34925" y="5157788"/>
            <a:ext cx="461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r>
              <a:rPr lang="en-US" altLang="ja-JP" sz="1400"/>
              <a:t>2</a:t>
            </a:r>
            <a:r>
              <a:rPr lang="ja-JP" altLang="en-US" sz="1400"/>
              <a:t>点</a:t>
            </a:r>
          </a:p>
        </p:txBody>
      </p:sp>
      <p:sp>
        <p:nvSpPr>
          <p:cNvPr id="21578" name="テキスト ボックス 74">
            <a:extLst>
              <a:ext uri="{FF2B5EF4-FFF2-40B4-BE49-F238E27FC236}">
                <a16:creationId xmlns:a16="http://schemas.microsoft.com/office/drawing/2014/main" id="{C24C3EA7-941C-44D7-A6A8-870E3636A327}"/>
              </a:ext>
            </a:extLst>
          </p:cNvPr>
          <p:cNvSpPr txBox="1">
            <a:spLocks noChangeArrowheads="1"/>
          </p:cNvSpPr>
          <p:nvPr/>
        </p:nvSpPr>
        <p:spPr bwMode="auto">
          <a:xfrm>
            <a:off x="34925" y="5461000"/>
            <a:ext cx="461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r>
              <a:rPr lang="en-US" altLang="ja-JP" sz="1400"/>
              <a:t>4</a:t>
            </a:r>
            <a:r>
              <a:rPr lang="ja-JP" altLang="en-US" sz="1400"/>
              <a:t>点</a:t>
            </a:r>
          </a:p>
        </p:txBody>
      </p:sp>
      <p:sp>
        <p:nvSpPr>
          <p:cNvPr id="21579" name="テキスト ボックス 76">
            <a:extLst>
              <a:ext uri="{FF2B5EF4-FFF2-40B4-BE49-F238E27FC236}">
                <a16:creationId xmlns:a16="http://schemas.microsoft.com/office/drawing/2014/main" id="{31CFFA26-5DA8-4737-9E33-E33EC2DCE807}"/>
              </a:ext>
            </a:extLst>
          </p:cNvPr>
          <p:cNvSpPr txBox="1">
            <a:spLocks noChangeArrowheads="1"/>
          </p:cNvSpPr>
          <p:nvPr/>
        </p:nvSpPr>
        <p:spPr bwMode="auto">
          <a:xfrm>
            <a:off x="34925" y="5768975"/>
            <a:ext cx="461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r>
              <a:rPr lang="en-US" altLang="ja-JP" sz="1400"/>
              <a:t>8</a:t>
            </a:r>
            <a:r>
              <a:rPr lang="ja-JP" altLang="en-US" sz="1400"/>
              <a:t>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E04719D-F9B4-4E1A-BFDB-00AAF61E6DD1}"/>
              </a:ext>
            </a:extLst>
          </p:cNvPr>
          <p:cNvSpPr>
            <a:spLocks noGrp="1" noChangeArrowheads="1"/>
          </p:cNvSpPr>
          <p:nvPr>
            <p:ph type="title"/>
          </p:nvPr>
        </p:nvSpPr>
        <p:spPr/>
        <p:txBody>
          <a:bodyPr/>
          <a:lstStyle/>
          <a:p>
            <a:pPr eaLnBrk="1" hangingPunct="1"/>
            <a:r>
              <a:rPr lang="ja-JP" altLang="en-US"/>
              <a:t>参考：</a:t>
            </a:r>
            <a:br>
              <a:rPr lang="en-US" altLang="ja-JP"/>
            </a:br>
            <a:r>
              <a:rPr lang="ja-JP" altLang="en-US"/>
              <a:t>時間間引き</a:t>
            </a:r>
            <a:r>
              <a:rPr lang="en-US" altLang="ja-JP"/>
              <a:t>FFT</a:t>
            </a:r>
          </a:p>
        </p:txBody>
      </p:sp>
      <p:sp>
        <p:nvSpPr>
          <p:cNvPr id="22531" name="Line 4">
            <a:extLst>
              <a:ext uri="{FF2B5EF4-FFF2-40B4-BE49-F238E27FC236}">
                <a16:creationId xmlns:a16="http://schemas.microsoft.com/office/drawing/2014/main" id="{811569E3-89A9-455D-9FFF-435C05D282AB}"/>
              </a:ext>
            </a:extLst>
          </p:cNvPr>
          <p:cNvSpPr>
            <a:spLocks noChangeShapeType="1"/>
          </p:cNvSpPr>
          <p:nvPr/>
        </p:nvSpPr>
        <p:spPr bwMode="auto">
          <a:xfrm>
            <a:off x="2027238" y="2887663"/>
            <a:ext cx="234156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ja-JP" altLang="en-US"/>
          </a:p>
        </p:txBody>
      </p:sp>
      <p:sp>
        <p:nvSpPr>
          <p:cNvPr id="22532" name="Line 5">
            <a:extLst>
              <a:ext uri="{FF2B5EF4-FFF2-40B4-BE49-F238E27FC236}">
                <a16:creationId xmlns:a16="http://schemas.microsoft.com/office/drawing/2014/main" id="{0E2B4AE8-BD70-4FF0-9AA1-87E48EB0B33B}"/>
              </a:ext>
            </a:extLst>
          </p:cNvPr>
          <p:cNvSpPr>
            <a:spLocks noChangeShapeType="1"/>
          </p:cNvSpPr>
          <p:nvPr/>
        </p:nvSpPr>
        <p:spPr bwMode="auto">
          <a:xfrm>
            <a:off x="2244725" y="2132013"/>
            <a:ext cx="0"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33" name="Text Box 6">
            <a:extLst>
              <a:ext uri="{FF2B5EF4-FFF2-40B4-BE49-F238E27FC236}">
                <a16:creationId xmlns:a16="http://schemas.microsoft.com/office/drawing/2014/main" id="{E2731C44-3EAE-4495-8A52-04D2EE73B8DD}"/>
              </a:ext>
            </a:extLst>
          </p:cNvPr>
          <p:cNvSpPr txBox="1">
            <a:spLocks noChangeArrowheads="1"/>
          </p:cNvSpPr>
          <p:nvPr/>
        </p:nvSpPr>
        <p:spPr bwMode="auto">
          <a:xfrm>
            <a:off x="4368800" y="271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n</a:t>
            </a:r>
          </a:p>
        </p:txBody>
      </p:sp>
      <p:sp>
        <p:nvSpPr>
          <p:cNvPr id="22534" name="Oval 7">
            <a:extLst>
              <a:ext uri="{FF2B5EF4-FFF2-40B4-BE49-F238E27FC236}">
                <a16:creationId xmlns:a16="http://schemas.microsoft.com/office/drawing/2014/main" id="{36FBD54F-D4B7-45E5-87F3-EAA385B42A95}"/>
              </a:ext>
            </a:extLst>
          </p:cNvPr>
          <p:cNvSpPr>
            <a:spLocks noChangeArrowheads="1"/>
          </p:cNvSpPr>
          <p:nvPr/>
        </p:nvSpPr>
        <p:spPr bwMode="auto">
          <a:xfrm>
            <a:off x="2171700" y="1987550"/>
            <a:ext cx="144463" cy="1444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35" name="Rectangle 8">
            <a:extLst>
              <a:ext uri="{FF2B5EF4-FFF2-40B4-BE49-F238E27FC236}">
                <a16:creationId xmlns:a16="http://schemas.microsoft.com/office/drawing/2014/main" id="{CE0CDE6F-2851-46D2-9CD5-FF53279883BD}"/>
              </a:ext>
            </a:extLst>
          </p:cNvPr>
          <p:cNvSpPr>
            <a:spLocks noChangeArrowheads="1"/>
          </p:cNvSpPr>
          <p:nvPr/>
        </p:nvSpPr>
        <p:spPr bwMode="auto">
          <a:xfrm>
            <a:off x="2424113" y="2239963"/>
            <a:ext cx="144462" cy="144462"/>
          </a:xfrm>
          <a:prstGeom prst="rect">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36" name="Line 9">
            <a:extLst>
              <a:ext uri="{FF2B5EF4-FFF2-40B4-BE49-F238E27FC236}">
                <a16:creationId xmlns:a16="http://schemas.microsoft.com/office/drawing/2014/main" id="{4AF6AA46-5A3A-4ADF-8923-935E622C0B0E}"/>
              </a:ext>
            </a:extLst>
          </p:cNvPr>
          <p:cNvSpPr>
            <a:spLocks noChangeShapeType="1"/>
          </p:cNvSpPr>
          <p:nvPr/>
        </p:nvSpPr>
        <p:spPr bwMode="auto">
          <a:xfrm>
            <a:off x="2495550" y="2384425"/>
            <a:ext cx="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37" name="Line 10">
            <a:extLst>
              <a:ext uri="{FF2B5EF4-FFF2-40B4-BE49-F238E27FC236}">
                <a16:creationId xmlns:a16="http://schemas.microsoft.com/office/drawing/2014/main" id="{8B651B91-8A58-4879-91E1-53B31FDAE7CE}"/>
              </a:ext>
            </a:extLst>
          </p:cNvPr>
          <p:cNvSpPr>
            <a:spLocks noChangeShapeType="1"/>
          </p:cNvSpPr>
          <p:nvPr/>
        </p:nvSpPr>
        <p:spPr bwMode="auto">
          <a:xfrm>
            <a:off x="2747963" y="2132013"/>
            <a:ext cx="0"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38" name="Oval 11">
            <a:extLst>
              <a:ext uri="{FF2B5EF4-FFF2-40B4-BE49-F238E27FC236}">
                <a16:creationId xmlns:a16="http://schemas.microsoft.com/office/drawing/2014/main" id="{14754C65-1A95-4295-8541-C732530AECD0}"/>
              </a:ext>
            </a:extLst>
          </p:cNvPr>
          <p:cNvSpPr>
            <a:spLocks noChangeArrowheads="1"/>
          </p:cNvSpPr>
          <p:nvPr/>
        </p:nvSpPr>
        <p:spPr bwMode="auto">
          <a:xfrm>
            <a:off x="2674938" y="1987550"/>
            <a:ext cx="144462" cy="1444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39" name="Rectangle 12">
            <a:extLst>
              <a:ext uri="{FF2B5EF4-FFF2-40B4-BE49-F238E27FC236}">
                <a16:creationId xmlns:a16="http://schemas.microsoft.com/office/drawing/2014/main" id="{C6E69902-FAAF-4091-85A0-1B7F78CF4E55}"/>
              </a:ext>
            </a:extLst>
          </p:cNvPr>
          <p:cNvSpPr>
            <a:spLocks noChangeArrowheads="1"/>
          </p:cNvSpPr>
          <p:nvPr/>
        </p:nvSpPr>
        <p:spPr bwMode="auto">
          <a:xfrm>
            <a:off x="2927350" y="1916113"/>
            <a:ext cx="144463" cy="144462"/>
          </a:xfrm>
          <a:prstGeom prst="rect">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40" name="Line 13">
            <a:extLst>
              <a:ext uri="{FF2B5EF4-FFF2-40B4-BE49-F238E27FC236}">
                <a16:creationId xmlns:a16="http://schemas.microsoft.com/office/drawing/2014/main" id="{560FFF7C-0FBB-471D-897B-F19E19A37E58}"/>
              </a:ext>
            </a:extLst>
          </p:cNvPr>
          <p:cNvSpPr>
            <a:spLocks noChangeShapeType="1"/>
          </p:cNvSpPr>
          <p:nvPr/>
        </p:nvSpPr>
        <p:spPr bwMode="auto">
          <a:xfrm>
            <a:off x="2998788" y="2060575"/>
            <a:ext cx="0" cy="827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41" name="Line 14">
            <a:extLst>
              <a:ext uri="{FF2B5EF4-FFF2-40B4-BE49-F238E27FC236}">
                <a16:creationId xmlns:a16="http://schemas.microsoft.com/office/drawing/2014/main" id="{80199A86-2016-41E1-A040-20D10ACC7924}"/>
              </a:ext>
            </a:extLst>
          </p:cNvPr>
          <p:cNvSpPr>
            <a:spLocks noChangeShapeType="1"/>
          </p:cNvSpPr>
          <p:nvPr/>
        </p:nvSpPr>
        <p:spPr bwMode="auto">
          <a:xfrm>
            <a:off x="3252788" y="2132013"/>
            <a:ext cx="0"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42" name="Oval 15">
            <a:extLst>
              <a:ext uri="{FF2B5EF4-FFF2-40B4-BE49-F238E27FC236}">
                <a16:creationId xmlns:a16="http://schemas.microsoft.com/office/drawing/2014/main" id="{9FF5030E-DFAE-43B3-9AF1-7E60198A25F7}"/>
              </a:ext>
            </a:extLst>
          </p:cNvPr>
          <p:cNvSpPr>
            <a:spLocks noChangeArrowheads="1"/>
          </p:cNvSpPr>
          <p:nvPr/>
        </p:nvSpPr>
        <p:spPr bwMode="auto">
          <a:xfrm>
            <a:off x="3179763" y="2095500"/>
            <a:ext cx="144462" cy="1444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43" name="Rectangle 16">
            <a:extLst>
              <a:ext uri="{FF2B5EF4-FFF2-40B4-BE49-F238E27FC236}">
                <a16:creationId xmlns:a16="http://schemas.microsoft.com/office/drawing/2014/main" id="{44BDBCAB-ABDA-428D-A359-C389BBA9FCED}"/>
              </a:ext>
            </a:extLst>
          </p:cNvPr>
          <p:cNvSpPr>
            <a:spLocks noChangeArrowheads="1"/>
          </p:cNvSpPr>
          <p:nvPr/>
        </p:nvSpPr>
        <p:spPr bwMode="auto">
          <a:xfrm>
            <a:off x="3432175" y="2347913"/>
            <a:ext cx="144463" cy="144462"/>
          </a:xfrm>
          <a:prstGeom prst="rect">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44" name="Line 17">
            <a:extLst>
              <a:ext uri="{FF2B5EF4-FFF2-40B4-BE49-F238E27FC236}">
                <a16:creationId xmlns:a16="http://schemas.microsoft.com/office/drawing/2014/main" id="{E057AE0C-9E2B-4555-A713-85E064CC2ECD}"/>
              </a:ext>
            </a:extLst>
          </p:cNvPr>
          <p:cNvSpPr>
            <a:spLocks noChangeShapeType="1"/>
          </p:cNvSpPr>
          <p:nvPr/>
        </p:nvSpPr>
        <p:spPr bwMode="auto">
          <a:xfrm>
            <a:off x="3503613" y="2492375"/>
            <a:ext cx="0" cy="395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45" name="Line 18">
            <a:extLst>
              <a:ext uri="{FF2B5EF4-FFF2-40B4-BE49-F238E27FC236}">
                <a16:creationId xmlns:a16="http://schemas.microsoft.com/office/drawing/2014/main" id="{E3FE925F-AEBD-408D-B706-42F61DC073C5}"/>
              </a:ext>
            </a:extLst>
          </p:cNvPr>
          <p:cNvSpPr>
            <a:spLocks noChangeShapeType="1"/>
          </p:cNvSpPr>
          <p:nvPr/>
        </p:nvSpPr>
        <p:spPr bwMode="auto">
          <a:xfrm>
            <a:off x="3756025" y="2024063"/>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46" name="Oval 19">
            <a:extLst>
              <a:ext uri="{FF2B5EF4-FFF2-40B4-BE49-F238E27FC236}">
                <a16:creationId xmlns:a16="http://schemas.microsoft.com/office/drawing/2014/main" id="{129F7697-461D-46CD-B925-28D22FD413B6}"/>
              </a:ext>
            </a:extLst>
          </p:cNvPr>
          <p:cNvSpPr>
            <a:spLocks noChangeArrowheads="1"/>
          </p:cNvSpPr>
          <p:nvPr/>
        </p:nvSpPr>
        <p:spPr bwMode="auto">
          <a:xfrm>
            <a:off x="3683000" y="1844675"/>
            <a:ext cx="144463" cy="1444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47" name="Rectangle 20">
            <a:extLst>
              <a:ext uri="{FF2B5EF4-FFF2-40B4-BE49-F238E27FC236}">
                <a16:creationId xmlns:a16="http://schemas.microsoft.com/office/drawing/2014/main" id="{1920823B-406C-44E5-88BE-C2D6FB93C9F2}"/>
              </a:ext>
            </a:extLst>
          </p:cNvPr>
          <p:cNvSpPr>
            <a:spLocks noChangeArrowheads="1"/>
          </p:cNvSpPr>
          <p:nvPr/>
        </p:nvSpPr>
        <p:spPr bwMode="auto">
          <a:xfrm>
            <a:off x="3935413" y="2455863"/>
            <a:ext cx="144462" cy="144462"/>
          </a:xfrm>
          <a:prstGeom prst="rect">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48" name="Line 21">
            <a:extLst>
              <a:ext uri="{FF2B5EF4-FFF2-40B4-BE49-F238E27FC236}">
                <a16:creationId xmlns:a16="http://schemas.microsoft.com/office/drawing/2014/main" id="{7D22375A-05AE-434D-AB09-D4C134947107}"/>
              </a:ext>
            </a:extLst>
          </p:cNvPr>
          <p:cNvSpPr>
            <a:spLocks noChangeShapeType="1"/>
          </p:cNvSpPr>
          <p:nvPr/>
        </p:nvSpPr>
        <p:spPr bwMode="auto">
          <a:xfrm>
            <a:off x="4006850" y="2600325"/>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49" name="AutoShape 22">
            <a:extLst>
              <a:ext uri="{FF2B5EF4-FFF2-40B4-BE49-F238E27FC236}">
                <a16:creationId xmlns:a16="http://schemas.microsoft.com/office/drawing/2014/main" id="{ABEE4400-FB22-41FB-A0E1-BDCF86B39282}"/>
              </a:ext>
            </a:extLst>
          </p:cNvPr>
          <p:cNvSpPr>
            <a:spLocks noChangeArrowheads="1"/>
          </p:cNvSpPr>
          <p:nvPr/>
        </p:nvSpPr>
        <p:spPr bwMode="auto">
          <a:xfrm rot="-7979159">
            <a:off x="2735263" y="3176588"/>
            <a:ext cx="792162" cy="792162"/>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lnTo>
                  <a:pt x="15429" y="0"/>
                </a:lnTo>
                <a:close/>
              </a:path>
            </a:pathLst>
          </a:custGeom>
          <a:solidFill>
            <a:srgbClr val="99CCFF"/>
          </a:solidFill>
          <a:ln w="9525">
            <a:solidFill>
              <a:schemeClr val="tx1"/>
            </a:solidFill>
            <a:miter lim="800000"/>
            <a:headEnd/>
            <a:tailEnd/>
          </a:ln>
        </p:spPr>
        <p:txBody>
          <a:bodyPr vert="eaVert" wrap="none" anchor="ctr"/>
          <a:lstStyle/>
          <a:p>
            <a:endParaRPr lang="ja-JP" altLang="en-US"/>
          </a:p>
        </p:txBody>
      </p:sp>
      <p:sp>
        <p:nvSpPr>
          <p:cNvPr id="22550" name="Text Box 23">
            <a:extLst>
              <a:ext uri="{FF2B5EF4-FFF2-40B4-BE49-F238E27FC236}">
                <a16:creationId xmlns:a16="http://schemas.microsoft.com/office/drawing/2014/main" id="{91AC45B2-451F-4392-84FF-A081B817EEBB}"/>
              </a:ext>
            </a:extLst>
          </p:cNvPr>
          <p:cNvSpPr txBox="1">
            <a:spLocks noChangeArrowheads="1"/>
          </p:cNvSpPr>
          <p:nvPr/>
        </p:nvSpPr>
        <p:spPr bwMode="auto">
          <a:xfrm>
            <a:off x="5976938" y="3140075"/>
            <a:ext cx="2251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b="1">
                <a:solidFill>
                  <a:schemeClr val="folHlink"/>
                </a:solidFill>
              </a:rPr>
              <a:t>時間間引き</a:t>
            </a:r>
            <a:r>
              <a:rPr lang="en-US" altLang="ja-JP" sz="1800" b="1">
                <a:solidFill>
                  <a:schemeClr val="folHlink"/>
                </a:solidFill>
              </a:rPr>
              <a:t>FFT</a:t>
            </a:r>
            <a:r>
              <a:rPr lang="ja-JP" altLang="en-US" sz="1800"/>
              <a:t>という</a:t>
            </a:r>
          </a:p>
        </p:txBody>
      </p:sp>
      <p:sp>
        <p:nvSpPr>
          <p:cNvPr id="22551" name="Line 24">
            <a:extLst>
              <a:ext uri="{FF2B5EF4-FFF2-40B4-BE49-F238E27FC236}">
                <a16:creationId xmlns:a16="http://schemas.microsoft.com/office/drawing/2014/main" id="{C3249D4E-DF15-499C-96CE-CECC9501F3CA}"/>
              </a:ext>
            </a:extLst>
          </p:cNvPr>
          <p:cNvSpPr>
            <a:spLocks noChangeShapeType="1"/>
          </p:cNvSpPr>
          <p:nvPr/>
        </p:nvSpPr>
        <p:spPr bwMode="auto">
          <a:xfrm>
            <a:off x="503238" y="5229225"/>
            <a:ext cx="234156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ja-JP" altLang="en-US"/>
          </a:p>
        </p:txBody>
      </p:sp>
      <p:sp>
        <p:nvSpPr>
          <p:cNvPr id="22552" name="Line 25">
            <a:extLst>
              <a:ext uri="{FF2B5EF4-FFF2-40B4-BE49-F238E27FC236}">
                <a16:creationId xmlns:a16="http://schemas.microsoft.com/office/drawing/2014/main" id="{C435F073-646D-459A-870B-F10065158C4F}"/>
              </a:ext>
            </a:extLst>
          </p:cNvPr>
          <p:cNvSpPr>
            <a:spLocks noChangeShapeType="1"/>
          </p:cNvSpPr>
          <p:nvPr/>
        </p:nvSpPr>
        <p:spPr bwMode="auto">
          <a:xfrm>
            <a:off x="720725" y="4473575"/>
            <a:ext cx="0"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53" name="Text Box 26">
            <a:extLst>
              <a:ext uri="{FF2B5EF4-FFF2-40B4-BE49-F238E27FC236}">
                <a16:creationId xmlns:a16="http://schemas.microsoft.com/office/drawing/2014/main" id="{E6B1A84E-AA96-41CE-AADA-8B2DAC5F0E9F}"/>
              </a:ext>
            </a:extLst>
          </p:cNvPr>
          <p:cNvSpPr txBox="1">
            <a:spLocks noChangeArrowheads="1"/>
          </p:cNvSpPr>
          <p:nvPr/>
        </p:nvSpPr>
        <p:spPr bwMode="auto">
          <a:xfrm>
            <a:off x="2844800" y="50593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n</a:t>
            </a:r>
          </a:p>
        </p:txBody>
      </p:sp>
      <p:sp>
        <p:nvSpPr>
          <p:cNvPr id="22554" name="Oval 27">
            <a:extLst>
              <a:ext uri="{FF2B5EF4-FFF2-40B4-BE49-F238E27FC236}">
                <a16:creationId xmlns:a16="http://schemas.microsoft.com/office/drawing/2014/main" id="{BF795AE8-FF4B-4AD2-B054-BADB954A7541}"/>
              </a:ext>
            </a:extLst>
          </p:cNvPr>
          <p:cNvSpPr>
            <a:spLocks noChangeArrowheads="1"/>
          </p:cNvSpPr>
          <p:nvPr/>
        </p:nvSpPr>
        <p:spPr bwMode="auto">
          <a:xfrm>
            <a:off x="647700" y="4329113"/>
            <a:ext cx="144463" cy="1444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55" name="Line 30">
            <a:extLst>
              <a:ext uri="{FF2B5EF4-FFF2-40B4-BE49-F238E27FC236}">
                <a16:creationId xmlns:a16="http://schemas.microsoft.com/office/drawing/2014/main" id="{B25CFA21-BFB2-42FB-8BA9-8D847A7056D1}"/>
              </a:ext>
            </a:extLst>
          </p:cNvPr>
          <p:cNvSpPr>
            <a:spLocks noChangeShapeType="1"/>
          </p:cNvSpPr>
          <p:nvPr/>
        </p:nvSpPr>
        <p:spPr bwMode="auto">
          <a:xfrm>
            <a:off x="1728788" y="4473575"/>
            <a:ext cx="0"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56" name="Oval 31">
            <a:extLst>
              <a:ext uri="{FF2B5EF4-FFF2-40B4-BE49-F238E27FC236}">
                <a16:creationId xmlns:a16="http://schemas.microsoft.com/office/drawing/2014/main" id="{4113E998-1C5B-46C2-8E50-1FA610F42D78}"/>
              </a:ext>
            </a:extLst>
          </p:cNvPr>
          <p:cNvSpPr>
            <a:spLocks noChangeArrowheads="1"/>
          </p:cNvSpPr>
          <p:nvPr/>
        </p:nvSpPr>
        <p:spPr bwMode="auto">
          <a:xfrm>
            <a:off x="1655763" y="4329113"/>
            <a:ext cx="144462" cy="1444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57" name="Line 34">
            <a:extLst>
              <a:ext uri="{FF2B5EF4-FFF2-40B4-BE49-F238E27FC236}">
                <a16:creationId xmlns:a16="http://schemas.microsoft.com/office/drawing/2014/main" id="{E9DF83E5-C3FF-4E57-9FDA-41C27C0DDBAD}"/>
              </a:ext>
            </a:extLst>
          </p:cNvPr>
          <p:cNvSpPr>
            <a:spLocks noChangeShapeType="1"/>
          </p:cNvSpPr>
          <p:nvPr/>
        </p:nvSpPr>
        <p:spPr bwMode="auto">
          <a:xfrm>
            <a:off x="1223963" y="4473575"/>
            <a:ext cx="0"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58" name="Oval 35">
            <a:extLst>
              <a:ext uri="{FF2B5EF4-FFF2-40B4-BE49-F238E27FC236}">
                <a16:creationId xmlns:a16="http://schemas.microsoft.com/office/drawing/2014/main" id="{BBF11D3B-8F35-48C5-8A27-3F03E0CDB1E7}"/>
              </a:ext>
            </a:extLst>
          </p:cNvPr>
          <p:cNvSpPr>
            <a:spLocks noChangeArrowheads="1"/>
          </p:cNvSpPr>
          <p:nvPr/>
        </p:nvSpPr>
        <p:spPr bwMode="auto">
          <a:xfrm>
            <a:off x="1150938" y="4437063"/>
            <a:ext cx="144462" cy="1444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59" name="Line 38">
            <a:extLst>
              <a:ext uri="{FF2B5EF4-FFF2-40B4-BE49-F238E27FC236}">
                <a16:creationId xmlns:a16="http://schemas.microsoft.com/office/drawing/2014/main" id="{FA2678FC-D85D-42BC-BB66-FCE9D6D2AF6B}"/>
              </a:ext>
            </a:extLst>
          </p:cNvPr>
          <p:cNvSpPr>
            <a:spLocks noChangeShapeType="1"/>
          </p:cNvSpPr>
          <p:nvPr/>
        </p:nvSpPr>
        <p:spPr bwMode="auto">
          <a:xfrm>
            <a:off x="2232025" y="4365625"/>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60" name="Oval 39">
            <a:extLst>
              <a:ext uri="{FF2B5EF4-FFF2-40B4-BE49-F238E27FC236}">
                <a16:creationId xmlns:a16="http://schemas.microsoft.com/office/drawing/2014/main" id="{A2BADA72-0757-4F01-AD21-F3DF7C908F96}"/>
              </a:ext>
            </a:extLst>
          </p:cNvPr>
          <p:cNvSpPr>
            <a:spLocks noChangeArrowheads="1"/>
          </p:cNvSpPr>
          <p:nvPr/>
        </p:nvSpPr>
        <p:spPr bwMode="auto">
          <a:xfrm>
            <a:off x="2159000" y="4186238"/>
            <a:ext cx="144463" cy="1444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61" name="Line 42">
            <a:extLst>
              <a:ext uri="{FF2B5EF4-FFF2-40B4-BE49-F238E27FC236}">
                <a16:creationId xmlns:a16="http://schemas.microsoft.com/office/drawing/2014/main" id="{1DEFB186-0BD8-43C9-8ACD-02EB7C44BEFA}"/>
              </a:ext>
            </a:extLst>
          </p:cNvPr>
          <p:cNvSpPr>
            <a:spLocks noChangeShapeType="1"/>
          </p:cNvSpPr>
          <p:nvPr/>
        </p:nvSpPr>
        <p:spPr bwMode="auto">
          <a:xfrm>
            <a:off x="3276600" y="5229225"/>
            <a:ext cx="2341563"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ja-JP" altLang="en-US"/>
          </a:p>
        </p:txBody>
      </p:sp>
      <p:sp>
        <p:nvSpPr>
          <p:cNvPr id="22562" name="Text Box 44">
            <a:extLst>
              <a:ext uri="{FF2B5EF4-FFF2-40B4-BE49-F238E27FC236}">
                <a16:creationId xmlns:a16="http://schemas.microsoft.com/office/drawing/2014/main" id="{1F8DB4E8-EE2C-4FBD-847B-4A30FC2FCFF9}"/>
              </a:ext>
            </a:extLst>
          </p:cNvPr>
          <p:cNvSpPr txBox="1">
            <a:spLocks noChangeArrowheads="1"/>
          </p:cNvSpPr>
          <p:nvPr/>
        </p:nvSpPr>
        <p:spPr bwMode="auto">
          <a:xfrm>
            <a:off x="5618163" y="50593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n</a:t>
            </a:r>
          </a:p>
        </p:txBody>
      </p:sp>
      <p:sp>
        <p:nvSpPr>
          <p:cNvPr id="22563" name="Rectangle 46">
            <a:extLst>
              <a:ext uri="{FF2B5EF4-FFF2-40B4-BE49-F238E27FC236}">
                <a16:creationId xmlns:a16="http://schemas.microsoft.com/office/drawing/2014/main" id="{83295EBF-C48E-4971-A3A6-4A2C5366A012}"/>
              </a:ext>
            </a:extLst>
          </p:cNvPr>
          <p:cNvSpPr>
            <a:spLocks noChangeArrowheads="1"/>
          </p:cNvSpPr>
          <p:nvPr/>
        </p:nvSpPr>
        <p:spPr bwMode="auto">
          <a:xfrm>
            <a:off x="3673475" y="4581525"/>
            <a:ext cx="144463" cy="144463"/>
          </a:xfrm>
          <a:prstGeom prst="rect">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64" name="Line 47">
            <a:extLst>
              <a:ext uri="{FF2B5EF4-FFF2-40B4-BE49-F238E27FC236}">
                <a16:creationId xmlns:a16="http://schemas.microsoft.com/office/drawing/2014/main" id="{3214BFAC-9BDF-4296-8822-8A9729191AA8}"/>
              </a:ext>
            </a:extLst>
          </p:cNvPr>
          <p:cNvSpPr>
            <a:spLocks noChangeShapeType="1"/>
          </p:cNvSpPr>
          <p:nvPr/>
        </p:nvSpPr>
        <p:spPr bwMode="auto">
          <a:xfrm>
            <a:off x="3744913" y="4725988"/>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65" name="Rectangle 50">
            <a:extLst>
              <a:ext uri="{FF2B5EF4-FFF2-40B4-BE49-F238E27FC236}">
                <a16:creationId xmlns:a16="http://schemas.microsoft.com/office/drawing/2014/main" id="{BAD0B6EE-6FEE-455D-9D19-494E487377AC}"/>
              </a:ext>
            </a:extLst>
          </p:cNvPr>
          <p:cNvSpPr>
            <a:spLocks noChangeArrowheads="1"/>
          </p:cNvSpPr>
          <p:nvPr/>
        </p:nvSpPr>
        <p:spPr bwMode="auto">
          <a:xfrm>
            <a:off x="4679950" y="4257675"/>
            <a:ext cx="144463" cy="144463"/>
          </a:xfrm>
          <a:prstGeom prst="rect">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66" name="Line 51">
            <a:extLst>
              <a:ext uri="{FF2B5EF4-FFF2-40B4-BE49-F238E27FC236}">
                <a16:creationId xmlns:a16="http://schemas.microsoft.com/office/drawing/2014/main" id="{8EA43CB6-6C22-49CC-B89D-4DF1FCA69C93}"/>
              </a:ext>
            </a:extLst>
          </p:cNvPr>
          <p:cNvSpPr>
            <a:spLocks noChangeShapeType="1"/>
          </p:cNvSpPr>
          <p:nvPr/>
        </p:nvSpPr>
        <p:spPr bwMode="auto">
          <a:xfrm>
            <a:off x="4751388" y="4402138"/>
            <a:ext cx="0" cy="827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67" name="Rectangle 54">
            <a:extLst>
              <a:ext uri="{FF2B5EF4-FFF2-40B4-BE49-F238E27FC236}">
                <a16:creationId xmlns:a16="http://schemas.microsoft.com/office/drawing/2014/main" id="{DF1F7706-0B08-4E31-8D37-423938310A1A}"/>
              </a:ext>
            </a:extLst>
          </p:cNvPr>
          <p:cNvSpPr>
            <a:spLocks noChangeArrowheads="1"/>
          </p:cNvSpPr>
          <p:nvPr/>
        </p:nvSpPr>
        <p:spPr bwMode="auto">
          <a:xfrm>
            <a:off x="4176713" y="4689475"/>
            <a:ext cx="144462" cy="144463"/>
          </a:xfrm>
          <a:prstGeom prst="rect">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68" name="Line 55">
            <a:extLst>
              <a:ext uri="{FF2B5EF4-FFF2-40B4-BE49-F238E27FC236}">
                <a16:creationId xmlns:a16="http://schemas.microsoft.com/office/drawing/2014/main" id="{21AB9586-4D75-4052-A2D0-1A467FABA400}"/>
              </a:ext>
            </a:extLst>
          </p:cNvPr>
          <p:cNvSpPr>
            <a:spLocks noChangeShapeType="1"/>
          </p:cNvSpPr>
          <p:nvPr/>
        </p:nvSpPr>
        <p:spPr bwMode="auto">
          <a:xfrm>
            <a:off x="4248150" y="4833938"/>
            <a:ext cx="0" cy="395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69" name="Rectangle 58">
            <a:extLst>
              <a:ext uri="{FF2B5EF4-FFF2-40B4-BE49-F238E27FC236}">
                <a16:creationId xmlns:a16="http://schemas.microsoft.com/office/drawing/2014/main" id="{C7021F45-1B79-4D3F-B983-6B844AD35106}"/>
              </a:ext>
            </a:extLst>
          </p:cNvPr>
          <p:cNvSpPr>
            <a:spLocks noChangeArrowheads="1"/>
          </p:cNvSpPr>
          <p:nvPr/>
        </p:nvSpPr>
        <p:spPr bwMode="auto">
          <a:xfrm>
            <a:off x="5184775" y="4797425"/>
            <a:ext cx="144463" cy="144463"/>
          </a:xfrm>
          <a:prstGeom prst="rect">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70" name="Line 59">
            <a:extLst>
              <a:ext uri="{FF2B5EF4-FFF2-40B4-BE49-F238E27FC236}">
                <a16:creationId xmlns:a16="http://schemas.microsoft.com/office/drawing/2014/main" id="{3D9930FF-9631-4D10-BA17-B07A76E574CF}"/>
              </a:ext>
            </a:extLst>
          </p:cNvPr>
          <p:cNvSpPr>
            <a:spLocks noChangeShapeType="1"/>
          </p:cNvSpPr>
          <p:nvPr/>
        </p:nvSpPr>
        <p:spPr bwMode="auto">
          <a:xfrm>
            <a:off x="5256213" y="494188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571" name="Text Box 60">
            <a:extLst>
              <a:ext uri="{FF2B5EF4-FFF2-40B4-BE49-F238E27FC236}">
                <a16:creationId xmlns:a16="http://schemas.microsoft.com/office/drawing/2014/main" id="{0F392D06-874E-491F-86CC-80F753989BD6}"/>
              </a:ext>
            </a:extLst>
          </p:cNvPr>
          <p:cNvSpPr txBox="1">
            <a:spLocks noChangeArrowheads="1"/>
          </p:cNvSpPr>
          <p:nvPr/>
        </p:nvSpPr>
        <p:spPr bwMode="auto">
          <a:xfrm>
            <a:off x="1223963" y="3608388"/>
            <a:ext cx="1485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b="1">
                <a:solidFill>
                  <a:schemeClr val="folHlink"/>
                </a:solidFill>
              </a:rPr>
              <a:t>偶数番データ</a:t>
            </a:r>
          </a:p>
        </p:txBody>
      </p:sp>
      <p:sp>
        <p:nvSpPr>
          <p:cNvPr id="22572" name="Text Box 61">
            <a:extLst>
              <a:ext uri="{FF2B5EF4-FFF2-40B4-BE49-F238E27FC236}">
                <a16:creationId xmlns:a16="http://schemas.microsoft.com/office/drawing/2014/main" id="{8031F998-A53D-440A-A10C-2B17AF459D7A}"/>
              </a:ext>
            </a:extLst>
          </p:cNvPr>
          <p:cNvSpPr txBox="1">
            <a:spLocks noChangeArrowheads="1"/>
          </p:cNvSpPr>
          <p:nvPr/>
        </p:nvSpPr>
        <p:spPr bwMode="auto">
          <a:xfrm>
            <a:off x="3743325" y="3644900"/>
            <a:ext cx="1485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b="1">
                <a:solidFill>
                  <a:schemeClr val="folHlink"/>
                </a:solidFill>
              </a:rPr>
              <a:t>奇数番データ</a:t>
            </a:r>
          </a:p>
        </p:txBody>
      </p:sp>
      <p:sp>
        <p:nvSpPr>
          <p:cNvPr id="22573" name="Text Box 63">
            <a:extLst>
              <a:ext uri="{FF2B5EF4-FFF2-40B4-BE49-F238E27FC236}">
                <a16:creationId xmlns:a16="http://schemas.microsoft.com/office/drawing/2014/main" id="{4D3D4E12-2559-491D-871C-DB5AC10705BE}"/>
              </a:ext>
            </a:extLst>
          </p:cNvPr>
          <p:cNvSpPr txBox="1">
            <a:spLocks noChangeArrowheads="1"/>
          </p:cNvSpPr>
          <p:nvPr/>
        </p:nvSpPr>
        <p:spPr bwMode="auto">
          <a:xfrm>
            <a:off x="2808288" y="32416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分割</a:t>
            </a:r>
          </a:p>
        </p:txBody>
      </p:sp>
      <p:sp>
        <p:nvSpPr>
          <p:cNvPr id="22574" name="AutoShape 64">
            <a:extLst>
              <a:ext uri="{FF2B5EF4-FFF2-40B4-BE49-F238E27FC236}">
                <a16:creationId xmlns:a16="http://schemas.microsoft.com/office/drawing/2014/main" id="{997D2B54-62CD-4EA1-8B07-D9413FE9D7FF}"/>
              </a:ext>
            </a:extLst>
          </p:cNvPr>
          <p:cNvSpPr>
            <a:spLocks noChangeArrowheads="1"/>
          </p:cNvSpPr>
          <p:nvPr/>
        </p:nvSpPr>
        <p:spPr bwMode="auto">
          <a:xfrm>
            <a:off x="5292725" y="2744788"/>
            <a:ext cx="647700" cy="1223962"/>
          </a:xfrm>
          <a:prstGeom prst="rightArrow">
            <a:avLst>
              <a:gd name="adj1" fmla="val 50000"/>
              <a:gd name="adj2" fmla="val 25000"/>
            </a:avLst>
          </a:prstGeom>
          <a:solidFill>
            <a:schemeClr val="accent2"/>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22575" name="Text Box 65">
            <a:extLst>
              <a:ext uri="{FF2B5EF4-FFF2-40B4-BE49-F238E27FC236}">
                <a16:creationId xmlns:a16="http://schemas.microsoft.com/office/drawing/2014/main" id="{96513FBF-11A8-406C-94EF-235994F13BA6}"/>
              </a:ext>
            </a:extLst>
          </p:cNvPr>
          <p:cNvSpPr txBox="1">
            <a:spLocks noChangeArrowheads="1"/>
          </p:cNvSpPr>
          <p:nvPr/>
        </p:nvSpPr>
        <p:spPr bwMode="auto">
          <a:xfrm>
            <a:off x="5832475" y="2708275"/>
            <a:ext cx="309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データを分けてから処理を行う</a:t>
            </a:r>
          </a:p>
        </p:txBody>
      </p:sp>
      <p:sp>
        <p:nvSpPr>
          <p:cNvPr id="22576" name="Text Box 66">
            <a:extLst>
              <a:ext uri="{FF2B5EF4-FFF2-40B4-BE49-F238E27FC236}">
                <a16:creationId xmlns:a16="http://schemas.microsoft.com/office/drawing/2014/main" id="{F174950B-91AF-4917-8504-1F7E2CB22D90}"/>
              </a:ext>
            </a:extLst>
          </p:cNvPr>
          <p:cNvSpPr txBox="1">
            <a:spLocks noChangeArrowheads="1"/>
          </p:cNvSpPr>
          <p:nvPr/>
        </p:nvSpPr>
        <p:spPr bwMode="auto">
          <a:xfrm>
            <a:off x="1079500" y="5734050"/>
            <a:ext cx="7683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＊これに対し，</a:t>
            </a:r>
            <a:r>
              <a:rPr lang="ja-JP" altLang="en-US" sz="1800" b="1">
                <a:solidFill>
                  <a:schemeClr val="folHlink"/>
                </a:solidFill>
              </a:rPr>
              <a:t>まったく反対の順番で処理</a:t>
            </a:r>
            <a:r>
              <a:rPr lang="ja-JP" altLang="en-US" sz="1800"/>
              <a:t>される方法を</a:t>
            </a:r>
            <a:r>
              <a:rPr lang="ja-JP" altLang="en-US" sz="1800" b="1">
                <a:solidFill>
                  <a:schemeClr val="folHlink"/>
                </a:solidFill>
              </a:rPr>
              <a:t>周波数間引き</a:t>
            </a:r>
            <a:r>
              <a:rPr lang="en-US" altLang="ja-JP" sz="1800" b="1">
                <a:solidFill>
                  <a:schemeClr val="folHlink"/>
                </a:solidFill>
              </a:rPr>
              <a:t>FFT</a:t>
            </a:r>
            <a:r>
              <a:rPr lang="ja-JP" altLang="en-US" sz="1800"/>
              <a:t>という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D498606-E35A-42BA-8C30-B627AD0E093D}"/>
              </a:ext>
            </a:extLst>
          </p:cNvPr>
          <p:cNvSpPr>
            <a:spLocks noGrp="1" noChangeArrowheads="1"/>
          </p:cNvSpPr>
          <p:nvPr>
            <p:ph type="title"/>
          </p:nvPr>
        </p:nvSpPr>
        <p:spPr/>
        <p:txBody>
          <a:bodyPr/>
          <a:lstStyle/>
          <a:p>
            <a:pPr eaLnBrk="1" hangingPunct="1"/>
            <a:r>
              <a:rPr lang="ja-JP" altLang="en-US"/>
              <a:t>ＦＦＴ（高速フーリエ変換）とは</a:t>
            </a:r>
          </a:p>
        </p:txBody>
      </p:sp>
      <p:sp>
        <p:nvSpPr>
          <p:cNvPr id="5123" name="Rectangle 3">
            <a:extLst>
              <a:ext uri="{FF2B5EF4-FFF2-40B4-BE49-F238E27FC236}">
                <a16:creationId xmlns:a16="http://schemas.microsoft.com/office/drawing/2014/main" id="{D5B76F08-B221-4A0B-88B5-0B274625332C}"/>
              </a:ext>
            </a:extLst>
          </p:cNvPr>
          <p:cNvSpPr>
            <a:spLocks noGrp="1" noChangeArrowheads="1"/>
          </p:cNvSpPr>
          <p:nvPr>
            <p:ph type="body" idx="1"/>
          </p:nvPr>
        </p:nvSpPr>
        <p:spPr/>
        <p:txBody>
          <a:bodyPr/>
          <a:lstStyle/>
          <a:p>
            <a:pPr eaLnBrk="1" hangingPunct="1"/>
            <a:r>
              <a:rPr lang="en-US" altLang="ja-JP"/>
              <a:t>DFT</a:t>
            </a:r>
            <a:r>
              <a:rPr lang="ja-JP" altLang="en-US"/>
              <a:t>の計算処理を</a:t>
            </a:r>
            <a:r>
              <a:rPr lang="ja-JP" altLang="en-US" b="1">
                <a:solidFill>
                  <a:schemeClr val="hlink"/>
                </a:solidFill>
              </a:rPr>
              <a:t>高速に</a:t>
            </a:r>
            <a:r>
              <a:rPr lang="ja-JP" altLang="en-US"/>
              <a:t>出来るように工夫されたアルゴリズム</a:t>
            </a:r>
          </a:p>
          <a:p>
            <a:pPr eaLnBrk="1" hangingPunct="1"/>
            <a:r>
              <a:rPr lang="ja-JP" altLang="en-US"/>
              <a:t>計算結果はＤＦＴと同じ</a:t>
            </a:r>
          </a:p>
          <a:p>
            <a:pPr eaLnBrk="1" hangingPunct="1"/>
            <a:r>
              <a:rPr lang="en-US" altLang="ja-JP" b="1" u="sng">
                <a:solidFill>
                  <a:schemeClr val="hlink"/>
                </a:solidFill>
              </a:rPr>
              <a:t>N=2</a:t>
            </a:r>
            <a:r>
              <a:rPr lang="en-US" altLang="ja-JP" b="1" u="sng" baseline="30000">
                <a:solidFill>
                  <a:schemeClr val="hlink"/>
                </a:solidFill>
              </a:rPr>
              <a:t>r</a:t>
            </a:r>
            <a:r>
              <a:rPr lang="ja-JP" altLang="en-US"/>
              <a:t>個の入力データを利用する</a:t>
            </a:r>
          </a:p>
          <a:p>
            <a:pPr eaLnBrk="1" hangingPunct="1"/>
            <a:r>
              <a:rPr lang="ja-JP" altLang="en-US"/>
              <a:t>計算量は</a:t>
            </a:r>
            <a:r>
              <a:rPr lang="en-US" altLang="ja-JP" b="1">
                <a:solidFill>
                  <a:schemeClr val="hlink"/>
                </a:solidFill>
              </a:rPr>
              <a:t>DFT</a:t>
            </a:r>
            <a:r>
              <a:rPr lang="ja-JP" altLang="en-US" b="1">
                <a:solidFill>
                  <a:schemeClr val="hlink"/>
                </a:solidFill>
              </a:rPr>
              <a:t>が</a:t>
            </a:r>
            <a:r>
              <a:rPr lang="en-US" altLang="ja-JP" b="1">
                <a:solidFill>
                  <a:schemeClr val="hlink"/>
                </a:solidFill>
              </a:rPr>
              <a:t>N</a:t>
            </a:r>
            <a:r>
              <a:rPr lang="en-US" altLang="ja-JP" b="1" baseline="30000">
                <a:solidFill>
                  <a:schemeClr val="hlink"/>
                </a:solidFill>
              </a:rPr>
              <a:t>2</a:t>
            </a:r>
            <a:r>
              <a:rPr lang="ja-JP" altLang="en-US"/>
              <a:t>に対し</a:t>
            </a:r>
            <a:r>
              <a:rPr lang="en-US" altLang="ja-JP" b="1">
                <a:solidFill>
                  <a:schemeClr val="hlink"/>
                </a:solidFill>
              </a:rPr>
              <a:t>FFT</a:t>
            </a:r>
            <a:r>
              <a:rPr lang="ja-JP" altLang="en-US" b="1">
                <a:solidFill>
                  <a:schemeClr val="hlink"/>
                </a:solidFill>
              </a:rPr>
              <a:t>は</a:t>
            </a:r>
            <a:r>
              <a:rPr lang="en-US" altLang="ja-JP" b="1">
                <a:solidFill>
                  <a:schemeClr val="hlink"/>
                </a:solidFill>
              </a:rPr>
              <a:t>N</a:t>
            </a:r>
            <a:r>
              <a:rPr lang="ja-JP" altLang="en-US" b="1">
                <a:solidFill>
                  <a:schemeClr val="hlink"/>
                </a:solidFill>
              </a:rPr>
              <a:t>・</a:t>
            </a:r>
            <a:r>
              <a:rPr lang="en-US" altLang="ja-JP" b="1">
                <a:solidFill>
                  <a:schemeClr val="hlink"/>
                </a:solidFill>
              </a:rPr>
              <a:t>log</a:t>
            </a:r>
            <a:r>
              <a:rPr lang="en-US" altLang="ja-JP" b="1" baseline="-25000">
                <a:solidFill>
                  <a:schemeClr val="hlink"/>
                </a:solidFill>
              </a:rPr>
              <a:t>2</a:t>
            </a:r>
            <a:r>
              <a:rPr lang="en-US" altLang="ja-JP" b="1">
                <a:solidFill>
                  <a:schemeClr val="hlink"/>
                </a:solidFill>
              </a:rPr>
              <a:t>N</a:t>
            </a:r>
          </a:p>
          <a:p>
            <a:pPr eaLnBrk="1" hangingPunct="1">
              <a:buFont typeface="Wingdings" panose="05000000000000000000" pitchFamily="2" charset="2"/>
              <a:buNone/>
            </a:pPr>
            <a:r>
              <a:rPr lang="en-US" altLang="ja-JP"/>
              <a:t>   (N×r)</a:t>
            </a:r>
            <a:r>
              <a:rPr lang="ja-JP" altLang="en-US"/>
              <a:t>で，</a:t>
            </a:r>
            <a:r>
              <a:rPr lang="en-US" altLang="ja-JP"/>
              <a:t>N</a:t>
            </a:r>
            <a:r>
              <a:rPr lang="ja-JP" altLang="en-US"/>
              <a:t>が大きいほど効果的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9B69FB2-2303-41EB-8782-793D28C68B80}"/>
              </a:ext>
            </a:extLst>
          </p:cNvPr>
          <p:cNvSpPr>
            <a:spLocks noGrp="1" noChangeArrowheads="1"/>
          </p:cNvSpPr>
          <p:nvPr>
            <p:ph type="title"/>
          </p:nvPr>
        </p:nvSpPr>
        <p:spPr/>
        <p:txBody>
          <a:bodyPr/>
          <a:lstStyle/>
          <a:p>
            <a:pPr eaLnBrk="1" hangingPunct="1"/>
            <a:r>
              <a:rPr lang="ja-JP" altLang="en-US"/>
              <a:t>ＦＦＴを実現するための手法</a:t>
            </a:r>
          </a:p>
        </p:txBody>
      </p:sp>
      <p:sp>
        <p:nvSpPr>
          <p:cNvPr id="6147" name="Rectangle 3">
            <a:extLst>
              <a:ext uri="{FF2B5EF4-FFF2-40B4-BE49-F238E27FC236}">
                <a16:creationId xmlns:a16="http://schemas.microsoft.com/office/drawing/2014/main" id="{C97DEF9A-6AF7-4D27-9BBC-DC6BD64D6342}"/>
              </a:ext>
            </a:extLst>
          </p:cNvPr>
          <p:cNvSpPr>
            <a:spLocks noGrp="1" noChangeArrowheads="1"/>
          </p:cNvSpPr>
          <p:nvPr>
            <p:ph type="body" idx="1"/>
          </p:nvPr>
        </p:nvSpPr>
        <p:spPr>
          <a:xfrm>
            <a:off x="811213" y="2017713"/>
            <a:ext cx="7772400" cy="4114800"/>
          </a:xfrm>
        </p:spPr>
        <p:txBody>
          <a:bodyPr/>
          <a:lstStyle/>
          <a:p>
            <a:pPr eaLnBrk="1" hangingPunct="1"/>
            <a:r>
              <a:rPr lang="ja-JP" altLang="en-US" sz="2800" b="1">
                <a:solidFill>
                  <a:schemeClr val="folHlink"/>
                </a:solidFill>
              </a:rPr>
              <a:t>前処理：</a:t>
            </a:r>
            <a:endParaRPr lang="en-US" altLang="ja-JP" sz="2800" b="1">
              <a:solidFill>
                <a:schemeClr val="folHlink"/>
              </a:solidFill>
            </a:endParaRPr>
          </a:p>
          <a:p>
            <a:pPr eaLnBrk="1" hangingPunct="1">
              <a:buFont typeface="Wingdings" panose="05000000000000000000" pitchFamily="2" charset="2"/>
              <a:buNone/>
            </a:pPr>
            <a:r>
              <a:rPr lang="ja-JP" altLang="en-US" sz="2800" b="1">
                <a:solidFill>
                  <a:schemeClr val="folHlink"/>
                </a:solidFill>
              </a:rPr>
              <a:t>　　ビットリバーサル</a:t>
            </a:r>
            <a:r>
              <a:rPr lang="ja-JP" altLang="en-US" sz="2800"/>
              <a:t>（ビット反転）</a:t>
            </a:r>
          </a:p>
          <a:p>
            <a:pPr eaLnBrk="1" hangingPunct="1">
              <a:buFont typeface="Wingdings" panose="05000000000000000000" pitchFamily="2" charset="2"/>
              <a:buNone/>
            </a:pPr>
            <a:r>
              <a:rPr lang="ja-JP" altLang="en-US" sz="2800"/>
              <a:t>　　　計算の前処理</a:t>
            </a:r>
            <a:endParaRPr lang="en-US" altLang="ja-JP" sz="2800"/>
          </a:p>
          <a:p>
            <a:pPr eaLnBrk="1" hangingPunct="1">
              <a:buFont typeface="Wingdings" panose="05000000000000000000" pitchFamily="2" charset="2"/>
              <a:buNone/>
            </a:pPr>
            <a:r>
              <a:rPr lang="ja-JP" altLang="en-US" sz="2800"/>
              <a:t>　　　予めデータの順番を入れ替える作業</a:t>
            </a:r>
            <a:endParaRPr lang="en-US" altLang="ja-JP" sz="2800"/>
          </a:p>
          <a:p>
            <a:pPr eaLnBrk="1" hangingPunct="1">
              <a:buFont typeface="Wingdings" panose="05000000000000000000" pitchFamily="2" charset="2"/>
              <a:buNone/>
            </a:pPr>
            <a:endParaRPr lang="ja-JP" altLang="en-US" sz="2800"/>
          </a:p>
          <a:p>
            <a:pPr eaLnBrk="1" hangingPunct="1"/>
            <a:r>
              <a:rPr lang="ja-JP" altLang="en-US" sz="2800" b="1">
                <a:solidFill>
                  <a:schemeClr val="folHlink"/>
                </a:solidFill>
              </a:rPr>
              <a:t>処理の中核：</a:t>
            </a:r>
            <a:endParaRPr lang="en-US" altLang="ja-JP" sz="2800" b="1">
              <a:solidFill>
                <a:schemeClr val="folHlink"/>
              </a:solidFill>
            </a:endParaRPr>
          </a:p>
          <a:p>
            <a:pPr eaLnBrk="1" hangingPunct="1">
              <a:buFont typeface="Wingdings" panose="05000000000000000000" pitchFamily="2" charset="2"/>
              <a:buNone/>
            </a:pPr>
            <a:r>
              <a:rPr lang="ja-JP" altLang="en-US" sz="2800" b="1">
                <a:solidFill>
                  <a:schemeClr val="folHlink"/>
                </a:solidFill>
              </a:rPr>
              <a:t>　　バタフライ演算（</a:t>
            </a:r>
            <a:r>
              <a:rPr lang="ja-JP" altLang="en-US" sz="2800"/>
              <a:t>２入力２出力の関数）</a:t>
            </a:r>
          </a:p>
          <a:p>
            <a:pPr eaLnBrk="1" hangingPunct="1">
              <a:buFont typeface="Wingdings" panose="05000000000000000000" pitchFamily="2" charset="2"/>
              <a:buNone/>
            </a:pPr>
            <a:r>
              <a:rPr lang="ja-JP" altLang="en-US" sz="2800"/>
              <a:t>　　　データを交差した形</a:t>
            </a:r>
            <a:endParaRPr lang="en-US" altLang="ja-JP" sz="2800"/>
          </a:p>
          <a:p>
            <a:pPr eaLnBrk="1" hangingPunct="1">
              <a:buFont typeface="Wingdings" panose="05000000000000000000" pitchFamily="2" charset="2"/>
              <a:buNone/>
            </a:pPr>
            <a:r>
              <a:rPr lang="ja-JP" altLang="en-US" sz="2800"/>
              <a:t>　　　出力までにデータに重みが掛けをしている</a:t>
            </a:r>
          </a:p>
          <a:p>
            <a:pPr eaLnBrk="1" hangingPunct="1"/>
            <a:endParaRPr lang="ja-JP" altLang="en-US" sz="2800"/>
          </a:p>
          <a:p>
            <a:pPr eaLnBrk="1" hangingPunct="1"/>
            <a:endParaRPr lang="en-US" altLang="ja-JP" sz="2800"/>
          </a:p>
        </p:txBody>
      </p:sp>
      <p:pic>
        <p:nvPicPr>
          <p:cNvPr id="6148" name="図 34">
            <a:extLst>
              <a:ext uri="{FF2B5EF4-FFF2-40B4-BE49-F238E27FC236}">
                <a16:creationId xmlns:a16="http://schemas.microsoft.com/office/drawing/2014/main" id="{D9EC879E-F49A-4ABE-8EDB-60D642B37F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5713" y="4075113"/>
            <a:ext cx="2705100"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図 1">
            <a:extLst>
              <a:ext uri="{FF2B5EF4-FFF2-40B4-BE49-F238E27FC236}">
                <a16:creationId xmlns:a16="http://schemas.microsoft.com/office/drawing/2014/main" id="{0F9F0F23-C8F4-4E62-9568-257D4C0F44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1660525"/>
            <a:ext cx="2627313"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a:extLst>
              <a:ext uri="{FF2B5EF4-FFF2-40B4-BE49-F238E27FC236}">
                <a16:creationId xmlns:a16="http://schemas.microsoft.com/office/drawing/2014/main" id="{F1912BAD-8019-4565-BDFB-56140AF7085A}"/>
              </a:ext>
            </a:extLst>
          </p:cNvPr>
          <p:cNvSpPr>
            <a:spLocks noChangeArrowheads="1"/>
          </p:cNvSpPr>
          <p:nvPr/>
        </p:nvSpPr>
        <p:spPr bwMode="auto">
          <a:xfrm>
            <a:off x="1008063" y="2600325"/>
            <a:ext cx="3095625" cy="1081088"/>
          </a:xfrm>
          <a:prstGeom prst="rect">
            <a:avLst/>
          </a:prstGeom>
          <a:solidFill>
            <a:srgbClr val="CCCCFF"/>
          </a:solidFill>
          <a:ln w="9525">
            <a:solidFill>
              <a:srgbClr val="66FFFF"/>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7171" name="Rectangle 2">
            <a:extLst>
              <a:ext uri="{FF2B5EF4-FFF2-40B4-BE49-F238E27FC236}">
                <a16:creationId xmlns:a16="http://schemas.microsoft.com/office/drawing/2014/main" id="{3ADC4259-D9E4-4D2C-AAC5-183259388DC9}"/>
              </a:ext>
            </a:extLst>
          </p:cNvPr>
          <p:cNvSpPr>
            <a:spLocks noGrp="1" noChangeArrowheads="1"/>
          </p:cNvSpPr>
          <p:nvPr>
            <p:ph type="title" sz="quarter"/>
          </p:nvPr>
        </p:nvSpPr>
        <p:spPr/>
        <p:txBody>
          <a:bodyPr/>
          <a:lstStyle/>
          <a:p>
            <a:pPr eaLnBrk="1" hangingPunct="1"/>
            <a:r>
              <a:rPr lang="ja-JP" altLang="en-US"/>
              <a:t>ＤＦＴのおさらい</a:t>
            </a:r>
            <a:br>
              <a:rPr lang="en-US" altLang="ja-JP"/>
            </a:br>
            <a:r>
              <a:rPr lang="ja-JP" altLang="en-US"/>
              <a:t>（詳細はＤＳＰ１の資料を見て）</a:t>
            </a:r>
          </a:p>
        </p:txBody>
      </p:sp>
      <p:graphicFrame>
        <p:nvGraphicFramePr>
          <p:cNvPr id="7172" name="Object 5">
            <a:extLst>
              <a:ext uri="{FF2B5EF4-FFF2-40B4-BE49-F238E27FC236}">
                <a16:creationId xmlns:a16="http://schemas.microsoft.com/office/drawing/2014/main" id="{2C9EBD4B-BD12-4B0D-B2D8-BF41FF6E6B5B}"/>
              </a:ext>
            </a:extLst>
          </p:cNvPr>
          <p:cNvGraphicFramePr>
            <a:graphicFrameLocks noChangeAspect="1"/>
          </p:cNvGraphicFramePr>
          <p:nvPr>
            <p:ph sz="quarter" idx="1"/>
          </p:nvPr>
        </p:nvGraphicFramePr>
        <p:xfrm>
          <a:off x="1317625" y="2673350"/>
          <a:ext cx="2513013" cy="1011238"/>
        </p:xfrm>
        <a:graphic>
          <a:graphicData uri="http://schemas.openxmlformats.org/presentationml/2006/ole">
            <mc:AlternateContent xmlns:mc="http://schemas.openxmlformats.org/markup-compatibility/2006">
              <mc:Choice xmlns:v="urn:schemas-microsoft-com:vml" Requires="v">
                <p:oleObj spid="_x0000_s7181" name="数式" r:id="rId3" imgW="1104900" imgH="444500" progId="Equation.3">
                  <p:embed/>
                </p:oleObj>
              </mc:Choice>
              <mc:Fallback>
                <p:oleObj name="数式" r:id="rId3" imgW="1104900" imgH="444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625" y="2673350"/>
                        <a:ext cx="2513013"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Text Box 4">
            <a:extLst>
              <a:ext uri="{FF2B5EF4-FFF2-40B4-BE49-F238E27FC236}">
                <a16:creationId xmlns:a16="http://schemas.microsoft.com/office/drawing/2014/main" id="{A91A7D5C-D8AB-4208-8205-0980865A12F6}"/>
              </a:ext>
            </a:extLst>
          </p:cNvPr>
          <p:cNvSpPr txBox="1">
            <a:spLocks noChangeArrowheads="1"/>
          </p:cNvSpPr>
          <p:nvPr/>
        </p:nvSpPr>
        <p:spPr bwMode="auto">
          <a:xfrm>
            <a:off x="971550" y="2133600"/>
            <a:ext cx="1100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ＤＦＴの式</a:t>
            </a:r>
          </a:p>
        </p:txBody>
      </p:sp>
      <p:sp>
        <p:nvSpPr>
          <p:cNvPr id="7174" name="Text Box 15">
            <a:extLst>
              <a:ext uri="{FF2B5EF4-FFF2-40B4-BE49-F238E27FC236}">
                <a16:creationId xmlns:a16="http://schemas.microsoft.com/office/drawing/2014/main" id="{8EDB5199-68F4-433A-B5F0-3DBFEF966E64}"/>
              </a:ext>
            </a:extLst>
          </p:cNvPr>
          <p:cNvSpPr txBox="1">
            <a:spLocks noChangeArrowheads="1"/>
          </p:cNvSpPr>
          <p:nvPr/>
        </p:nvSpPr>
        <p:spPr bwMode="auto">
          <a:xfrm>
            <a:off x="5327650" y="1963738"/>
            <a:ext cx="2816225" cy="147478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X</a:t>
            </a:r>
            <a:r>
              <a:rPr lang="en-US" altLang="ja-JP" sz="1800" baseline="-25000"/>
              <a:t>k</a:t>
            </a:r>
            <a:r>
              <a:rPr lang="en-US" altLang="ja-JP" sz="1800"/>
              <a:t>	DFT</a:t>
            </a:r>
            <a:r>
              <a:rPr lang="ja-JP" altLang="en-US" sz="1800"/>
              <a:t>されたデータ</a:t>
            </a:r>
          </a:p>
          <a:p>
            <a:pPr eaLnBrk="1" hangingPunct="1">
              <a:spcBef>
                <a:spcPct val="0"/>
              </a:spcBef>
              <a:buClrTx/>
              <a:buSzTx/>
              <a:buFontTx/>
              <a:buNone/>
            </a:pPr>
            <a:r>
              <a:rPr lang="en-US" altLang="ja-JP" sz="1800"/>
              <a:t>x</a:t>
            </a:r>
            <a:r>
              <a:rPr lang="en-US" altLang="ja-JP" sz="1800" baseline="-25000"/>
              <a:t>n</a:t>
            </a:r>
            <a:r>
              <a:rPr lang="en-US" altLang="ja-JP" sz="1800"/>
              <a:t>	</a:t>
            </a:r>
            <a:r>
              <a:rPr lang="ja-JP" altLang="en-US" sz="1800"/>
              <a:t>もとの信号データ</a:t>
            </a:r>
          </a:p>
          <a:p>
            <a:pPr eaLnBrk="1" hangingPunct="1">
              <a:spcBef>
                <a:spcPct val="0"/>
              </a:spcBef>
              <a:buClrTx/>
              <a:buSzTx/>
              <a:buFontTx/>
              <a:buNone/>
            </a:pPr>
            <a:r>
              <a:rPr lang="en-US" altLang="ja-JP" sz="1800"/>
              <a:t>N	</a:t>
            </a:r>
            <a:r>
              <a:rPr lang="ja-JP" altLang="en-US" sz="1800"/>
              <a:t>データの数</a:t>
            </a:r>
          </a:p>
          <a:p>
            <a:pPr eaLnBrk="1" hangingPunct="1">
              <a:spcBef>
                <a:spcPct val="0"/>
              </a:spcBef>
              <a:buClrTx/>
              <a:buSzTx/>
              <a:buFontTx/>
              <a:buNone/>
            </a:pPr>
            <a:r>
              <a:rPr lang="en-US" altLang="ja-JP" sz="1800"/>
              <a:t>k	X</a:t>
            </a:r>
            <a:r>
              <a:rPr lang="ja-JP" altLang="en-US" sz="1800"/>
              <a:t>の番号</a:t>
            </a:r>
            <a:r>
              <a:rPr lang="en-US" altLang="ja-JP" sz="1800"/>
              <a:t>(0</a:t>
            </a:r>
            <a:r>
              <a:rPr lang="ja-JP" altLang="en-US" sz="1800"/>
              <a:t>～</a:t>
            </a:r>
            <a:r>
              <a:rPr lang="en-US" altLang="ja-JP" sz="1800"/>
              <a:t>N-1)</a:t>
            </a:r>
          </a:p>
          <a:p>
            <a:pPr eaLnBrk="1" hangingPunct="1">
              <a:spcBef>
                <a:spcPct val="0"/>
              </a:spcBef>
              <a:buClrTx/>
              <a:buSzTx/>
              <a:buFontTx/>
              <a:buNone/>
            </a:pPr>
            <a:r>
              <a:rPr lang="en-US" altLang="ja-JP" sz="1800"/>
              <a:t>n	x</a:t>
            </a:r>
            <a:r>
              <a:rPr lang="ja-JP" altLang="en-US" sz="1800"/>
              <a:t>の番号</a:t>
            </a:r>
            <a:r>
              <a:rPr lang="en-US" altLang="ja-JP" sz="1800"/>
              <a:t>(0</a:t>
            </a:r>
            <a:r>
              <a:rPr lang="ja-JP" altLang="en-US" sz="1800"/>
              <a:t>～</a:t>
            </a:r>
            <a:r>
              <a:rPr lang="en-US" altLang="ja-JP" sz="1800"/>
              <a:t>N-1)</a:t>
            </a:r>
          </a:p>
        </p:txBody>
      </p:sp>
      <p:graphicFrame>
        <p:nvGraphicFramePr>
          <p:cNvPr id="7175" name="Object 17">
            <a:extLst>
              <a:ext uri="{FF2B5EF4-FFF2-40B4-BE49-F238E27FC236}">
                <a16:creationId xmlns:a16="http://schemas.microsoft.com/office/drawing/2014/main" id="{1B23B95B-405C-46DB-99DE-C9F20C8238BA}"/>
              </a:ext>
            </a:extLst>
          </p:cNvPr>
          <p:cNvGraphicFramePr>
            <a:graphicFrameLocks noChangeAspect="1"/>
          </p:cNvGraphicFramePr>
          <p:nvPr/>
        </p:nvGraphicFramePr>
        <p:xfrm>
          <a:off x="3132138" y="3695700"/>
          <a:ext cx="1587500" cy="779463"/>
        </p:xfrm>
        <a:graphic>
          <a:graphicData uri="http://schemas.openxmlformats.org/presentationml/2006/ole">
            <mc:AlternateContent xmlns:mc="http://schemas.openxmlformats.org/markup-compatibility/2006">
              <mc:Choice xmlns:v="urn:schemas-microsoft-com:vml" Requires="v">
                <p:oleObj spid="_x0000_s7182" name="数式" r:id="rId5" imgW="698197" imgH="342751" progId="Equation.3">
                  <p:embed/>
                </p:oleObj>
              </mc:Choice>
              <mc:Fallback>
                <p:oleObj name="数式" r:id="rId5" imgW="698197" imgH="342751"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3695700"/>
                        <a:ext cx="15875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Text Box 18">
            <a:extLst>
              <a:ext uri="{FF2B5EF4-FFF2-40B4-BE49-F238E27FC236}">
                <a16:creationId xmlns:a16="http://schemas.microsoft.com/office/drawing/2014/main" id="{C06C41AD-CE20-4E92-A002-090E655CDA37}"/>
              </a:ext>
            </a:extLst>
          </p:cNvPr>
          <p:cNvSpPr txBox="1">
            <a:spLocks noChangeArrowheads="1"/>
          </p:cNvSpPr>
          <p:nvPr/>
        </p:nvSpPr>
        <p:spPr bwMode="auto">
          <a:xfrm>
            <a:off x="4719638" y="3933825"/>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とおき</a:t>
            </a:r>
          </a:p>
        </p:txBody>
      </p:sp>
      <p:graphicFrame>
        <p:nvGraphicFramePr>
          <p:cNvPr id="7177" name="Object 19">
            <a:extLst>
              <a:ext uri="{FF2B5EF4-FFF2-40B4-BE49-F238E27FC236}">
                <a16:creationId xmlns:a16="http://schemas.microsoft.com/office/drawing/2014/main" id="{BB33967D-7496-46A6-A986-785BC8049BE8}"/>
              </a:ext>
            </a:extLst>
          </p:cNvPr>
          <p:cNvGraphicFramePr>
            <a:graphicFrameLocks noChangeAspect="1"/>
          </p:cNvGraphicFramePr>
          <p:nvPr/>
        </p:nvGraphicFramePr>
        <p:xfrm>
          <a:off x="1295400" y="4760913"/>
          <a:ext cx="2165350" cy="982662"/>
        </p:xfrm>
        <a:graphic>
          <a:graphicData uri="http://schemas.openxmlformats.org/presentationml/2006/ole">
            <mc:AlternateContent xmlns:mc="http://schemas.openxmlformats.org/markup-compatibility/2006">
              <mc:Choice xmlns:v="urn:schemas-microsoft-com:vml" Requires="v">
                <p:oleObj spid="_x0000_s7183" name="数式" r:id="rId7" imgW="952087" imgH="431613" progId="Equation.3">
                  <p:embed/>
                </p:oleObj>
              </mc:Choice>
              <mc:Fallback>
                <p:oleObj name="数式" r:id="rId7" imgW="952087" imgH="431613"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760913"/>
                        <a:ext cx="2165350"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AutoShape 21">
            <a:extLst>
              <a:ext uri="{FF2B5EF4-FFF2-40B4-BE49-F238E27FC236}">
                <a16:creationId xmlns:a16="http://schemas.microsoft.com/office/drawing/2014/main" id="{DF4606EA-0075-4A6A-942D-78CEC0976C02}"/>
              </a:ext>
            </a:extLst>
          </p:cNvPr>
          <p:cNvSpPr>
            <a:spLocks noChangeArrowheads="1"/>
          </p:cNvSpPr>
          <p:nvPr/>
        </p:nvSpPr>
        <p:spPr bwMode="auto">
          <a:xfrm>
            <a:off x="461963" y="6165850"/>
            <a:ext cx="1584325" cy="468313"/>
          </a:xfrm>
          <a:prstGeom prst="wedgeRoundRectCallout">
            <a:avLst>
              <a:gd name="adj1" fmla="val 61324"/>
              <a:gd name="adj2" fmla="val -111019"/>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a:t>と表すとする</a:t>
            </a:r>
          </a:p>
        </p:txBody>
      </p:sp>
      <p:sp>
        <p:nvSpPr>
          <p:cNvPr id="7179" name="AutoShape 23">
            <a:extLst>
              <a:ext uri="{FF2B5EF4-FFF2-40B4-BE49-F238E27FC236}">
                <a16:creationId xmlns:a16="http://schemas.microsoft.com/office/drawing/2014/main" id="{D0CFD2C7-9D0D-4062-924B-6DE51E921B72}"/>
              </a:ext>
            </a:extLst>
          </p:cNvPr>
          <p:cNvSpPr>
            <a:spLocks noChangeArrowheads="1"/>
          </p:cNvSpPr>
          <p:nvPr/>
        </p:nvSpPr>
        <p:spPr bwMode="auto">
          <a:xfrm>
            <a:off x="5073650" y="5461000"/>
            <a:ext cx="2849563" cy="1095375"/>
          </a:xfrm>
          <a:prstGeom prst="cloudCallout">
            <a:avLst>
              <a:gd name="adj1" fmla="val -64657"/>
              <a:gd name="adj2" fmla="val -68921"/>
            </a:avLst>
          </a:prstGeom>
          <a:ln>
            <a:headEnd/>
            <a:tailEnd/>
          </a:ln>
        </p:spPr>
        <p:style>
          <a:lnRef idx="1">
            <a:schemeClr val="accent1"/>
          </a:lnRef>
          <a:fillRef idx="2">
            <a:schemeClr val="accent1"/>
          </a:fillRef>
          <a:effectRef idx="1">
            <a:schemeClr val="accent1"/>
          </a:effectRef>
          <a:fontRef idx="minor">
            <a:schemeClr val="dk1"/>
          </a:fontRef>
        </p:style>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defRPr/>
            </a:pPr>
            <a:r>
              <a:rPr lang="ja-JP" altLang="en-US" sz="1800" b="1" dirty="0">
                <a:solidFill>
                  <a:schemeClr val="folHlink"/>
                </a:solidFill>
              </a:rPr>
              <a:t>回転（因）子</a:t>
            </a:r>
          </a:p>
          <a:p>
            <a:pPr algn="ctr" eaLnBrk="1" hangingPunct="1">
              <a:spcBef>
                <a:spcPct val="0"/>
              </a:spcBef>
              <a:buClrTx/>
              <a:buSzTx/>
              <a:buFontTx/>
              <a:buNone/>
              <a:defRPr/>
            </a:pPr>
            <a:r>
              <a:rPr lang="ja-JP" altLang="en-US" sz="1800" dirty="0"/>
              <a:t>と呼ばれていた</a:t>
            </a:r>
          </a:p>
          <a:p>
            <a:pPr algn="ctr" eaLnBrk="1" hangingPunct="1">
              <a:spcBef>
                <a:spcPct val="0"/>
              </a:spcBef>
              <a:buClrTx/>
              <a:buSzTx/>
              <a:buFontTx/>
              <a:buNone/>
              <a:defRPr/>
            </a:pPr>
            <a:endParaRPr lang="en-US" altLang="ja-JP" sz="1800" dirty="0"/>
          </a:p>
        </p:txBody>
      </p:sp>
      <p:sp>
        <p:nvSpPr>
          <p:cNvPr id="7180" name="AutoShape 29">
            <a:extLst>
              <a:ext uri="{FF2B5EF4-FFF2-40B4-BE49-F238E27FC236}">
                <a16:creationId xmlns:a16="http://schemas.microsoft.com/office/drawing/2014/main" id="{8353F2D2-1E22-42D4-A1AE-BB7AD070DBE7}"/>
              </a:ext>
            </a:extLst>
          </p:cNvPr>
          <p:cNvSpPr>
            <a:spLocks noChangeArrowheads="1"/>
          </p:cNvSpPr>
          <p:nvPr/>
        </p:nvSpPr>
        <p:spPr bwMode="auto">
          <a:xfrm>
            <a:off x="1908175" y="3933825"/>
            <a:ext cx="1079500" cy="611188"/>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2">
            <a:extLst>
              <a:ext uri="{FF2B5EF4-FFF2-40B4-BE49-F238E27FC236}">
                <a16:creationId xmlns:a16="http://schemas.microsoft.com/office/drawing/2014/main" id="{1AEC53DC-068E-4B4D-B8FC-16020D4218F1}"/>
              </a:ext>
            </a:extLst>
          </p:cNvPr>
          <p:cNvSpPr>
            <a:spLocks noChangeArrowheads="1"/>
          </p:cNvSpPr>
          <p:nvPr/>
        </p:nvSpPr>
        <p:spPr bwMode="auto">
          <a:xfrm>
            <a:off x="1651000" y="5049838"/>
            <a:ext cx="1131888" cy="863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8195" name="Rectangle 35">
            <a:extLst>
              <a:ext uri="{FF2B5EF4-FFF2-40B4-BE49-F238E27FC236}">
                <a16:creationId xmlns:a16="http://schemas.microsoft.com/office/drawing/2014/main" id="{9B76C0EF-0CC7-4922-BD3A-21C7A8925F09}"/>
              </a:ext>
            </a:extLst>
          </p:cNvPr>
          <p:cNvSpPr>
            <a:spLocks noChangeArrowheads="1"/>
          </p:cNvSpPr>
          <p:nvPr/>
        </p:nvSpPr>
        <p:spPr bwMode="auto">
          <a:xfrm>
            <a:off x="2447925" y="3429000"/>
            <a:ext cx="531813" cy="863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8196" name="Rectangle 32">
            <a:extLst>
              <a:ext uri="{FF2B5EF4-FFF2-40B4-BE49-F238E27FC236}">
                <a16:creationId xmlns:a16="http://schemas.microsoft.com/office/drawing/2014/main" id="{AD19C916-2430-454B-AFCE-6DC42CB9B516}"/>
              </a:ext>
            </a:extLst>
          </p:cNvPr>
          <p:cNvSpPr>
            <a:spLocks noChangeArrowheads="1"/>
          </p:cNvSpPr>
          <p:nvPr/>
        </p:nvSpPr>
        <p:spPr bwMode="auto">
          <a:xfrm>
            <a:off x="1654175" y="3429000"/>
            <a:ext cx="590550" cy="863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8197" name="Rectangle 3">
            <a:extLst>
              <a:ext uri="{FF2B5EF4-FFF2-40B4-BE49-F238E27FC236}">
                <a16:creationId xmlns:a16="http://schemas.microsoft.com/office/drawing/2014/main" id="{BC2CF9CB-AC15-4EA1-9622-3960AC818743}"/>
              </a:ext>
            </a:extLst>
          </p:cNvPr>
          <p:cNvSpPr>
            <a:spLocks noGrp="1" noChangeArrowheads="1"/>
          </p:cNvSpPr>
          <p:nvPr>
            <p:ph type="title"/>
          </p:nvPr>
        </p:nvSpPr>
        <p:spPr/>
        <p:txBody>
          <a:bodyPr/>
          <a:lstStyle/>
          <a:p>
            <a:pPr eaLnBrk="1" hangingPunct="1"/>
            <a:r>
              <a:rPr lang="ja-JP" altLang="en-US"/>
              <a:t>ＤＦＴ：</a:t>
            </a:r>
            <a:br>
              <a:rPr lang="en-US" altLang="ja-JP"/>
            </a:br>
            <a:r>
              <a:rPr lang="ja-JP" altLang="en-US"/>
              <a:t>Ｎ＝２のときを見ると</a:t>
            </a:r>
          </a:p>
        </p:txBody>
      </p:sp>
      <p:graphicFrame>
        <p:nvGraphicFramePr>
          <p:cNvPr id="8198" name="Object 11">
            <a:extLst>
              <a:ext uri="{FF2B5EF4-FFF2-40B4-BE49-F238E27FC236}">
                <a16:creationId xmlns:a16="http://schemas.microsoft.com/office/drawing/2014/main" id="{019C7B58-0065-4E72-9C85-5FFC2D4A37A5}"/>
              </a:ext>
            </a:extLst>
          </p:cNvPr>
          <p:cNvGraphicFramePr>
            <a:graphicFrameLocks noChangeAspect="1"/>
          </p:cNvGraphicFramePr>
          <p:nvPr/>
        </p:nvGraphicFramePr>
        <p:xfrm>
          <a:off x="1033463" y="2024063"/>
          <a:ext cx="4978400" cy="868362"/>
        </p:xfrm>
        <a:graphic>
          <a:graphicData uri="http://schemas.openxmlformats.org/presentationml/2006/ole">
            <mc:AlternateContent xmlns:mc="http://schemas.openxmlformats.org/markup-compatibility/2006">
              <mc:Choice xmlns:v="urn:schemas-microsoft-com:vml" Requires="v">
                <p:oleObj spid="_x0000_s8219" name="数式" r:id="rId3" imgW="2921000" imgH="508000" progId="Equation.3">
                  <p:embed/>
                </p:oleObj>
              </mc:Choice>
              <mc:Fallback>
                <p:oleObj name="数式" r:id="rId3" imgW="2921000" imgH="5080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2024063"/>
                        <a:ext cx="4978400"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Line 12">
            <a:extLst>
              <a:ext uri="{FF2B5EF4-FFF2-40B4-BE49-F238E27FC236}">
                <a16:creationId xmlns:a16="http://schemas.microsoft.com/office/drawing/2014/main" id="{8259BE92-C6B6-4085-88E5-EDD8DD2AB5F5}"/>
              </a:ext>
            </a:extLst>
          </p:cNvPr>
          <p:cNvSpPr>
            <a:spLocks noChangeShapeType="1"/>
          </p:cNvSpPr>
          <p:nvPr/>
        </p:nvSpPr>
        <p:spPr bwMode="auto">
          <a:xfrm>
            <a:off x="5892800" y="4899025"/>
            <a:ext cx="2879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8200" name="Line 13">
            <a:extLst>
              <a:ext uri="{FF2B5EF4-FFF2-40B4-BE49-F238E27FC236}">
                <a16:creationId xmlns:a16="http://schemas.microsoft.com/office/drawing/2014/main" id="{B111AD38-FB54-414E-A43C-1F7FAC6183BA}"/>
              </a:ext>
            </a:extLst>
          </p:cNvPr>
          <p:cNvSpPr>
            <a:spLocks noChangeShapeType="1"/>
          </p:cNvSpPr>
          <p:nvPr/>
        </p:nvSpPr>
        <p:spPr bwMode="auto">
          <a:xfrm>
            <a:off x="7296150" y="3494088"/>
            <a:ext cx="0" cy="2916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8201" name="Oval 14">
            <a:extLst>
              <a:ext uri="{FF2B5EF4-FFF2-40B4-BE49-F238E27FC236}">
                <a16:creationId xmlns:a16="http://schemas.microsoft.com/office/drawing/2014/main" id="{5FA84978-315C-4827-BB0A-6C64A096A294}"/>
              </a:ext>
            </a:extLst>
          </p:cNvPr>
          <p:cNvSpPr>
            <a:spLocks noChangeArrowheads="1"/>
          </p:cNvSpPr>
          <p:nvPr/>
        </p:nvSpPr>
        <p:spPr bwMode="auto">
          <a:xfrm>
            <a:off x="6180138" y="3783013"/>
            <a:ext cx="2232025" cy="22320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8202" name="Oval 15">
            <a:extLst>
              <a:ext uri="{FF2B5EF4-FFF2-40B4-BE49-F238E27FC236}">
                <a16:creationId xmlns:a16="http://schemas.microsoft.com/office/drawing/2014/main" id="{A0EBF68F-892F-43B6-96C4-2F729CD7A485}"/>
              </a:ext>
            </a:extLst>
          </p:cNvPr>
          <p:cNvSpPr>
            <a:spLocks noChangeArrowheads="1"/>
          </p:cNvSpPr>
          <p:nvPr/>
        </p:nvSpPr>
        <p:spPr bwMode="auto">
          <a:xfrm>
            <a:off x="8364538" y="4832350"/>
            <a:ext cx="10795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8203" name="Text Box 16">
            <a:extLst>
              <a:ext uri="{FF2B5EF4-FFF2-40B4-BE49-F238E27FC236}">
                <a16:creationId xmlns:a16="http://schemas.microsoft.com/office/drawing/2014/main" id="{7F10446A-6138-41FC-956F-24072BAA30FC}"/>
              </a:ext>
            </a:extLst>
          </p:cNvPr>
          <p:cNvSpPr txBox="1">
            <a:spLocks noChangeArrowheads="1"/>
          </p:cNvSpPr>
          <p:nvPr/>
        </p:nvSpPr>
        <p:spPr bwMode="auto">
          <a:xfrm>
            <a:off x="8412163" y="4826000"/>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1</a:t>
            </a:r>
          </a:p>
        </p:txBody>
      </p:sp>
      <p:sp>
        <p:nvSpPr>
          <p:cNvPr id="8204" name="Text Box 17">
            <a:extLst>
              <a:ext uri="{FF2B5EF4-FFF2-40B4-BE49-F238E27FC236}">
                <a16:creationId xmlns:a16="http://schemas.microsoft.com/office/drawing/2014/main" id="{B9BC4D60-0FCB-456F-8036-EE6EF12784D6}"/>
              </a:ext>
            </a:extLst>
          </p:cNvPr>
          <p:cNvSpPr txBox="1">
            <a:spLocks noChangeArrowheads="1"/>
          </p:cNvSpPr>
          <p:nvPr/>
        </p:nvSpPr>
        <p:spPr bwMode="auto">
          <a:xfrm>
            <a:off x="5819775" y="4789488"/>
            <a:ext cx="392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-1</a:t>
            </a:r>
          </a:p>
        </p:txBody>
      </p:sp>
      <p:sp>
        <p:nvSpPr>
          <p:cNvPr id="8205" name="Text Box 18">
            <a:extLst>
              <a:ext uri="{FF2B5EF4-FFF2-40B4-BE49-F238E27FC236}">
                <a16:creationId xmlns:a16="http://schemas.microsoft.com/office/drawing/2014/main" id="{AEAEDE0E-6C66-423E-AC6B-65A6EB05F1B7}"/>
              </a:ext>
            </a:extLst>
          </p:cNvPr>
          <p:cNvSpPr txBox="1">
            <a:spLocks noChangeArrowheads="1"/>
          </p:cNvSpPr>
          <p:nvPr/>
        </p:nvSpPr>
        <p:spPr bwMode="auto">
          <a:xfrm>
            <a:off x="7296150" y="60499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a:t>
            </a:r>
            <a:r>
              <a:rPr lang="ja-JP" altLang="en-US" sz="1800"/>
              <a:t>ｊ</a:t>
            </a:r>
          </a:p>
        </p:txBody>
      </p:sp>
      <p:sp>
        <p:nvSpPr>
          <p:cNvPr id="8206" name="Text Box 19">
            <a:extLst>
              <a:ext uri="{FF2B5EF4-FFF2-40B4-BE49-F238E27FC236}">
                <a16:creationId xmlns:a16="http://schemas.microsoft.com/office/drawing/2014/main" id="{2646CCFE-4F7A-4917-80E0-0D804BC1CA4B}"/>
              </a:ext>
            </a:extLst>
          </p:cNvPr>
          <p:cNvSpPr txBox="1">
            <a:spLocks noChangeArrowheads="1"/>
          </p:cNvSpPr>
          <p:nvPr/>
        </p:nvSpPr>
        <p:spPr bwMode="auto">
          <a:xfrm>
            <a:off x="7296150" y="3300413"/>
            <a:ext cx="241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ｊ</a:t>
            </a:r>
          </a:p>
        </p:txBody>
      </p:sp>
      <p:graphicFrame>
        <p:nvGraphicFramePr>
          <p:cNvPr id="8207" name="Object 20">
            <a:extLst>
              <a:ext uri="{FF2B5EF4-FFF2-40B4-BE49-F238E27FC236}">
                <a16:creationId xmlns:a16="http://schemas.microsoft.com/office/drawing/2014/main" id="{678AB4AF-CE09-4C08-86E5-508DEB2B747C}"/>
              </a:ext>
            </a:extLst>
          </p:cNvPr>
          <p:cNvGraphicFramePr>
            <a:graphicFrameLocks noChangeAspect="1"/>
          </p:cNvGraphicFramePr>
          <p:nvPr/>
        </p:nvGraphicFramePr>
        <p:xfrm>
          <a:off x="8472488" y="4437063"/>
          <a:ext cx="455612" cy="431800"/>
        </p:xfrm>
        <a:graphic>
          <a:graphicData uri="http://schemas.openxmlformats.org/presentationml/2006/ole">
            <mc:AlternateContent xmlns:mc="http://schemas.openxmlformats.org/markup-compatibility/2006">
              <mc:Choice xmlns:v="urn:schemas-microsoft-com:vml" Requires="v">
                <p:oleObj spid="_x0000_s8220" name="数式" r:id="rId5" imgW="241300" imgH="228600" progId="Equation.3">
                  <p:embed/>
                </p:oleObj>
              </mc:Choice>
              <mc:Fallback>
                <p:oleObj name="数式" r:id="rId5" imgW="241300" imgH="2286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2488" y="4437063"/>
                        <a:ext cx="4556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Oval 21">
            <a:extLst>
              <a:ext uri="{FF2B5EF4-FFF2-40B4-BE49-F238E27FC236}">
                <a16:creationId xmlns:a16="http://schemas.microsoft.com/office/drawing/2014/main" id="{64D22A01-C479-4DC1-95C0-D88BBAAC2577}"/>
              </a:ext>
            </a:extLst>
          </p:cNvPr>
          <p:cNvSpPr>
            <a:spLocks noChangeArrowheads="1"/>
          </p:cNvSpPr>
          <p:nvPr/>
        </p:nvSpPr>
        <p:spPr bwMode="auto">
          <a:xfrm>
            <a:off x="6132513" y="4832350"/>
            <a:ext cx="10795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aphicFrame>
        <p:nvGraphicFramePr>
          <p:cNvPr id="8209" name="Object 22">
            <a:extLst>
              <a:ext uri="{FF2B5EF4-FFF2-40B4-BE49-F238E27FC236}">
                <a16:creationId xmlns:a16="http://schemas.microsoft.com/office/drawing/2014/main" id="{87278477-F0CF-40CC-A7AC-6337ECBB0ADA}"/>
              </a:ext>
            </a:extLst>
          </p:cNvPr>
          <p:cNvGraphicFramePr>
            <a:graphicFrameLocks noChangeAspect="1"/>
          </p:cNvGraphicFramePr>
          <p:nvPr/>
        </p:nvGraphicFramePr>
        <p:xfrm>
          <a:off x="5591175" y="4437063"/>
          <a:ext cx="431800" cy="431800"/>
        </p:xfrm>
        <a:graphic>
          <a:graphicData uri="http://schemas.openxmlformats.org/presentationml/2006/ole">
            <mc:AlternateContent xmlns:mc="http://schemas.openxmlformats.org/markup-compatibility/2006">
              <mc:Choice xmlns:v="urn:schemas-microsoft-com:vml" Requires="v">
                <p:oleObj spid="_x0000_s8221" name="数式" r:id="rId7" imgW="228600" imgH="228600" progId="Equation.3">
                  <p:embed/>
                </p:oleObj>
              </mc:Choice>
              <mc:Fallback>
                <p:oleObj name="数式" r:id="rId7" imgW="228600" imgH="2286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1175" y="4437063"/>
                        <a:ext cx="43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0" name="Object 23">
            <a:extLst>
              <a:ext uri="{FF2B5EF4-FFF2-40B4-BE49-F238E27FC236}">
                <a16:creationId xmlns:a16="http://schemas.microsoft.com/office/drawing/2014/main" id="{F4393320-FDFB-4F40-8CD1-1697A7F8A61A}"/>
              </a:ext>
            </a:extLst>
          </p:cNvPr>
          <p:cNvGraphicFramePr>
            <a:graphicFrameLocks noChangeAspect="1"/>
          </p:cNvGraphicFramePr>
          <p:nvPr>
            <p:ph idx="1"/>
          </p:nvPr>
        </p:nvGraphicFramePr>
        <p:xfrm>
          <a:off x="1150938" y="3465513"/>
          <a:ext cx="1879600" cy="2381250"/>
        </p:xfrm>
        <a:graphic>
          <a:graphicData uri="http://schemas.openxmlformats.org/presentationml/2006/ole">
            <mc:AlternateContent xmlns:mc="http://schemas.openxmlformats.org/markup-compatibility/2006">
              <mc:Choice xmlns:v="urn:schemas-microsoft-com:vml" Requires="v">
                <p:oleObj spid="_x0000_s8222" name="数式" r:id="rId9" imgW="1143000" imgH="1447560" progId="Equation.3">
                  <p:embed/>
                </p:oleObj>
              </mc:Choice>
              <mc:Fallback>
                <p:oleObj name="数式" r:id="rId9" imgW="1143000" imgH="144756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0938" y="3465513"/>
                        <a:ext cx="18796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1" name="Text Box 27">
            <a:extLst>
              <a:ext uri="{FF2B5EF4-FFF2-40B4-BE49-F238E27FC236}">
                <a16:creationId xmlns:a16="http://schemas.microsoft.com/office/drawing/2014/main" id="{162F35A6-F137-4FC7-9A9A-E37984A883A7}"/>
              </a:ext>
            </a:extLst>
          </p:cNvPr>
          <p:cNvSpPr txBox="1">
            <a:spLocks noChangeArrowheads="1"/>
          </p:cNvSpPr>
          <p:nvPr/>
        </p:nvSpPr>
        <p:spPr bwMode="auto">
          <a:xfrm>
            <a:off x="2735263" y="5214938"/>
            <a:ext cx="24812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600">
                <a:solidFill>
                  <a:schemeClr val="folHlink"/>
                </a:solidFill>
              </a:rPr>
              <a:t>このように表現してみる</a:t>
            </a:r>
          </a:p>
          <a:p>
            <a:pPr eaLnBrk="1" hangingPunct="1">
              <a:spcBef>
                <a:spcPct val="0"/>
              </a:spcBef>
              <a:buClrTx/>
              <a:buSzTx/>
              <a:buFontTx/>
              <a:buNone/>
            </a:pPr>
            <a:r>
              <a:rPr lang="ja-JP" altLang="en-US" sz="1400"/>
              <a:t>この形で２点</a:t>
            </a:r>
            <a:r>
              <a:rPr lang="en-US" altLang="ja-JP" sz="1400"/>
              <a:t>DFT</a:t>
            </a:r>
            <a:r>
              <a:rPr lang="ja-JP" altLang="en-US" sz="1400"/>
              <a:t>が計算できる</a:t>
            </a:r>
          </a:p>
        </p:txBody>
      </p:sp>
      <p:sp>
        <p:nvSpPr>
          <p:cNvPr id="8212" name="AutoShape 28">
            <a:extLst>
              <a:ext uri="{FF2B5EF4-FFF2-40B4-BE49-F238E27FC236}">
                <a16:creationId xmlns:a16="http://schemas.microsoft.com/office/drawing/2014/main" id="{DD9D0EDE-9446-4B0F-B41B-5740A3094EB9}"/>
              </a:ext>
            </a:extLst>
          </p:cNvPr>
          <p:cNvSpPr>
            <a:spLocks noChangeArrowheads="1"/>
          </p:cNvSpPr>
          <p:nvPr/>
        </p:nvSpPr>
        <p:spPr bwMode="auto">
          <a:xfrm>
            <a:off x="1908175" y="2997200"/>
            <a:ext cx="612775" cy="395288"/>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8213" name="AutoShape 29">
            <a:extLst>
              <a:ext uri="{FF2B5EF4-FFF2-40B4-BE49-F238E27FC236}">
                <a16:creationId xmlns:a16="http://schemas.microsoft.com/office/drawing/2014/main" id="{3EF54942-C30A-4C40-AE36-19E3C744B48A}"/>
              </a:ext>
            </a:extLst>
          </p:cNvPr>
          <p:cNvSpPr>
            <a:spLocks noChangeArrowheads="1"/>
          </p:cNvSpPr>
          <p:nvPr/>
        </p:nvSpPr>
        <p:spPr bwMode="auto">
          <a:xfrm>
            <a:off x="3219450" y="6080125"/>
            <a:ext cx="1512888" cy="708025"/>
          </a:xfrm>
          <a:prstGeom prst="wedgeRoundRectCallout">
            <a:avLst>
              <a:gd name="adj1" fmla="val -89324"/>
              <a:gd name="adj2" fmla="val -75935"/>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a:t>何か規則的な感じ</a:t>
            </a:r>
          </a:p>
        </p:txBody>
      </p:sp>
      <p:sp>
        <p:nvSpPr>
          <p:cNvPr id="8214" name="Text Box 30">
            <a:extLst>
              <a:ext uri="{FF2B5EF4-FFF2-40B4-BE49-F238E27FC236}">
                <a16:creationId xmlns:a16="http://schemas.microsoft.com/office/drawing/2014/main" id="{7A3749C0-ED7C-4C88-9C64-67D59E5B8983}"/>
              </a:ext>
            </a:extLst>
          </p:cNvPr>
          <p:cNvSpPr txBox="1">
            <a:spLocks noChangeArrowheads="1"/>
          </p:cNvSpPr>
          <p:nvPr/>
        </p:nvSpPr>
        <p:spPr bwMode="auto">
          <a:xfrm>
            <a:off x="0" y="20970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b="1">
                <a:solidFill>
                  <a:schemeClr val="folHlink"/>
                </a:solidFill>
              </a:rPr>
              <a:t>２点</a:t>
            </a:r>
            <a:r>
              <a:rPr lang="en-US" altLang="ja-JP" sz="1800" b="1">
                <a:solidFill>
                  <a:schemeClr val="folHlink"/>
                </a:solidFill>
              </a:rPr>
              <a:t>DFT</a:t>
            </a:r>
          </a:p>
        </p:txBody>
      </p:sp>
      <p:sp>
        <p:nvSpPr>
          <p:cNvPr id="8215" name="AutoShape 31">
            <a:extLst>
              <a:ext uri="{FF2B5EF4-FFF2-40B4-BE49-F238E27FC236}">
                <a16:creationId xmlns:a16="http://schemas.microsoft.com/office/drawing/2014/main" id="{B9090371-E899-40BC-86C5-91D8BDC30A2A}"/>
              </a:ext>
            </a:extLst>
          </p:cNvPr>
          <p:cNvSpPr>
            <a:spLocks noChangeArrowheads="1"/>
          </p:cNvSpPr>
          <p:nvPr/>
        </p:nvSpPr>
        <p:spPr bwMode="auto">
          <a:xfrm>
            <a:off x="1943100" y="4473575"/>
            <a:ext cx="612775" cy="395288"/>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8216" name="Text Box 33">
            <a:extLst>
              <a:ext uri="{FF2B5EF4-FFF2-40B4-BE49-F238E27FC236}">
                <a16:creationId xmlns:a16="http://schemas.microsoft.com/office/drawing/2014/main" id="{46AEF99B-06AC-4198-95CB-ABB29BD0BD76}"/>
              </a:ext>
            </a:extLst>
          </p:cNvPr>
          <p:cNvSpPr txBox="1">
            <a:spLocks noChangeArrowheads="1"/>
          </p:cNvSpPr>
          <p:nvPr/>
        </p:nvSpPr>
        <p:spPr bwMode="auto">
          <a:xfrm>
            <a:off x="2555875" y="2979738"/>
            <a:ext cx="1001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a:t>展開すると</a:t>
            </a:r>
          </a:p>
        </p:txBody>
      </p:sp>
      <p:sp>
        <p:nvSpPr>
          <p:cNvPr id="8217" name="Text Box 34">
            <a:extLst>
              <a:ext uri="{FF2B5EF4-FFF2-40B4-BE49-F238E27FC236}">
                <a16:creationId xmlns:a16="http://schemas.microsoft.com/office/drawing/2014/main" id="{1DDA6B68-CF06-4F2F-8403-3270989EB34D}"/>
              </a:ext>
            </a:extLst>
          </p:cNvPr>
          <p:cNvSpPr txBox="1">
            <a:spLocks noChangeArrowheads="1"/>
          </p:cNvSpPr>
          <p:nvPr/>
        </p:nvSpPr>
        <p:spPr bwMode="auto">
          <a:xfrm>
            <a:off x="647700" y="4389438"/>
            <a:ext cx="1495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b="1">
                <a:solidFill>
                  <a:schemeClr val="folHlink"/>
                </a:solidFill>
              </a:rPr>
              <a:t>W</a:t>
            </a:r>
            <a:r>
              <a:rPr lang="ja-JP" altLang="en-US" sz="1400" b="1">
                <a:solidFill>
                  <a:schemeClr val="folHlink"/>
                </a:solidFill>
              </a:rPr>
              <a:t>は同じ１なので</a:t>
            </a:r>
          </a:p>
          <a:p>
            <a:pPr eaLnBrk="1" hangingPunct="1">
              <a:spcBef>
                <a:spcPct val="0"/>
              </a:spcBef>
              <a:buClrTx/>
              <a:buSzTx/>
              <a:buFontTx/>
              <a:buNone/>
            </a:pPr>
            <a:r>
              <a:rPr lang="ja-JP" altLang="en-US" sz="1400" b="1">
                <a:solidFill>
                  <a:schemeClr val="folHlink"/>
                </a:solidFill>
              </a:rPr>
              <a:t>消しておく</a:t>
            </a:r>
          </a:p>
        </p:txBody>
      </p:sp>
      <p:sp>
        <p:nvSpPr>
          <p:cNvPr id="8218" name="Text Box 36">
            <a:extLst>
              <a:ext uri="{FF2B5EF4-FFF2-40B4-BE49-F238E27FC236}">
                <a16:creationId xmlns:a16="http://schemas.microsoft.com/office/drawing/2014/main" id="{985C77AB-BBF9-4960-97D2-BF4809E25ED5}"/>
              </a:ext>
            </a:extLst>
          </p:cNvPr>
          <p:cNvSpPr txBox="1">
            <a:spLocks noChangeArrowheads="1"/>
          </p:cNvSpPr>
          <p:nvPr/>
        </p:nvSpPr>
        <p:spPr bwMode="auto">
          <a:xfrm>
            <a:off x="2519363" y="4381500"/>
            <a:ext cx="1390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400" b="1">
                <a:solidFill>
                  <a:schemeClr val="folHlink"/>
                </a:solidFill>
              </a:rPr>
              <a:t>W</a:t>
            </a:r>
            <a:r>
              <a:rPr lang="ja-JP" altLang="en-US" sz="1400" b="1">
                <a:solidFill>
                  <a:schemeClr val="folHlink"/>
                </a:solidFill>
              </a:rPr>
              <a:t>が異なるので</a:t>
            </a:r>
          </a:p>
          <a:p>
            <a:pPr eaLnBrk="1" hangingPunct="1">
              <a:spcBef>
                <a:spcPct val="0"/>
              </a:spcBef>
              <a:buClrTx/>
              <a:buSzTx/>
              <a:buFontTx/>
              <a:buNone/>
            </a:pPr>
            <a:r>
              <a:rPr lang="ja-JP" altLang="en-US" sz="1400" b="1">
                <a:solidFill>
                  <a:schemeClr val="folHlink"/>
                </a:solidFill>
              </a:rPr>
              <a:t>残しておこう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2">
            <a:extLst>
              <a:ext uri="{FF2B5EF4-FFF2-40B4-BE49-F238E27FC236}">
                <a16:creationId xmlns:a16="http://schemas.microsoft.com/office/drawing/2014/main" id="{F6DEFB87-383B-4D7B-9BA1-6E580C1E257D}"/>
              </a:ext>
            </a:extLst>
          </p:cNvPr>
          <p:cNvSpPr>
            <a:spLocks noChangeArrowheads="1"/>
          </p:cNvSpPr>
          <p:nvPr/>
        </p:nvSpPr>
        <p:spPr bwMode="auto">
          <a:xfrm>
            <a:off x="7675563" y="5218113"/>
            <a:ext cx="1058862" cy="3524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9219" name="Rectangle 32">
            <a:extLst>
              <a:ext uri="{FF2B5EF4-FFF2-40B4-BE49-F238E27FC236}">
                <a16:creationId xmlns:a16="http://schemas.microsoft.com/office/drawing/2014/main" id="{BB5125C1-E73F-492F-9FB7-3D030DCA0548}"/>
              </a:ext>
            </a:extLst>
          </p:cNvPr>
          <p:cNvSpPr>
            <a:spLocks noChangeArrowheads="1"/>
          </p:cNvSpPr>
          <p:nvPr/>
        </p:nvSpPr>
        <p:spPr bwMode="auto">
          <a:xfrm>
            <a:off x="7566025" y="3757613"/>
            <a:ext cx="1058863" cy="3524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pSp>
        <p:nvGrpSpPr>
          <p:cNvPr id="9220" name="Group 30">
            <a:extLst>
              <a:ext uri="{FF2B5EF4-FFF2-40B4-BE49-F238E27FC236}">
                <a16:creationId xmlns:a16="http://schemas.microsoft.com/office/drawing/2014/main" id="{1ABEB1F9-F248-488A-B902-3646E60E386D}"/>
              </a:ext>
            </a:extLst>
          </p:cNvPr>
          <p:cNvGrpSpPr>
            <a:grpSpLocks/>
          </p:cNvGrpSpPr>
          <p:nvPr/>
        </p:nvGrpSpPr>
        <p:grpSpPr bwMode="auto">
          <a:xfrm flipV="1">
            <a:off x="2625725" y="5121275"/>
            <a:ext cx="2592388" cy="647700"/>
            <a:chOff x="1519" y="1412"/>
            <a:chExt cx="1633" cy="407"/>
          </a:xfrm>
        </p:grpSpPr>
        <p:sp>
          <p:nvSpPr>
            <p:cNvPr id="9250" name="AutoShape 31">
              <a:extLst>
                <a:ext uri="{FF2B5EF4-FFF2-40B4-BE49-F238E27FC236}">
                  <a16:creationId xmlns:a16="http://schemas.microsoft.com/office/drawing/2014/main" id="{9163C2AC-0440-4D9D-9527-7412A6314DA1}"/>
                </a:ext>
              </a:extLst>
            </p:cNvPr>
            <p:cNvSpPr>
              <a:spLocks noChangeArrowheads="1"/>
            </p:cNvSpPr>
            <p:nvPr/>
          </p:nvSpPr>
          <p:spPr bwMode="auto">
            <a:xfrm rot="2680539">
              <a:off x="2290" y="1638"/>
              <a:ext cx="681" cy="181"/>
            </a:xfrm>
            <a:prstGeom prst="rightArrow">
              <a:avLst>
                <a:gd name="adj1" fmla="val 50000"/>
                <a:gd name="adj2" fmla="val 9406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9251" name="AutoShape 32">
              <a:extLst>
                <a:ext uri="{FF2B5EF4-FFF2-40B4-BE49-F238E27FC236}">
                  <a16:creationId xmlns:a16="http://schemas.microsoft.com/office/drawing/2014/main" id="{4C6F68AE-7F42-40FC-9A6B-A18915809F1D}"/>
                </a:ext>
              </a:extLst>
            </p:cNvPr>
            <p:cNvSpPr>
              <a:spLocks noChangeArrowheads="1"/>
            </p:cNvSpPr>
            <p:nvPr/>
          </p:nvSpPr>
          <p:spPr bwMode="auto">
            <a:xfrm>
              <a:off x="1519" y="1412"/>
              <a:ext cx="1633" cy="181"/>
            </a:xfrm>
            <a:prstGeom prst="rightArrow">
              <a:avLst>
                <a:gd name="adj1" fmla="val 50000"/>
                <a:gd name="adj2" fmla="val 22555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pSp>
      <p:grpSp>
        <p:nvGrpSpPr>
          <p:cNvPr id="9221" name="Group 29">
            <a:extLst>
              <a:ext uri="{FF2B5EF4-FFF2-40B4-BE49-F238E27FC236}">
                <a16:creationId xmlns:a16="http://schemas.microsoft.com/office/drawing/2014/main" id="{99A23BB7-48A1-4911-8F07-8223C8B43EFC}"/>
              </a:ext>
            </a:extLst>
          </p:cNvPr>
          <p:cNvGrpSpPr>
            <a:grpSpLocks/>
          </p:cNvGrpSpPr>
          <p:nvPr/>
        </p:nvGrpSpPr>
        <p:grpSpPr bwMode="auto">
          <a:xfrm>
            <a:off x="2625725" y="3538538"/>
            <a:ext cx="2592388" cy="646112"/>
            <a:chOff x="1519" y="1412"/>
            <a:chExt cx="1633" cy="407"/>
          </a:xfrm>
        </p:grpSpPr>
        <p:sp>
          <p:nvSpPr>
            <p:cNvPr id="9248" name="AutoShape 28">
              <a:extLst>
                <a:ext uri="{FF2B5EF4-FFF2-40B4-BE49-F238E27FC236}">
                  <a16:creationId xmlns:a16="http://schemas.microsoft.com/office/drawing/2014/main" id="{C335A7B5-4C3D-4A0F-BDEB-A06157DB3BD5}"/>
                </a:ext>
              </a:extLst>
            </p:cNvPr>
            <p:cNvSpPr>
              <a:spLocks noChangeArrowheads="1"/>
            </p:cNvSpPr>
            <p:nvPr/>
          </p:nvSpPr>
          <p:spPr bwMode="auto">
            <a:xfrm rot="2680539">
              <a:off x="2290" y="1638"/>
              <a:ext cx="681" cy="181"/>
            </a:xfrm>
            <a:prstGeom prst="rightArrow">
              <a:avLst>
                <a:gd name="adj1" fmla="val 50000"/>
                <a:gd name="adj2" fmla="val 9406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9249" name="AutoShape 27">
              <a:extLst>
                <a:ext uri="{FF2B5EF4-FFF2-40B4-BE49-F238E27FC236}">
                  <a16:creationId xmlns:a16="http://schemas.microsoft.com/office/drawing/2014/main" id="{586725B2-9ADD-406C-BEBE-7B2CFB58D5B1}"/>
                </a:ext>
              </a:extLst>
            </p:cNvPr>
            <p:cNvSpPr>
              <a:spLocks noChangeArrowheads="1"/>
            </p:cNvSpPr>
            <p:nvPr/>
          </p:nvSpPr>
          <p:spPr bwMode="auto">
            <a:xfrm>
              <a:off x="1519" y="1412"/>
              <a:ext cx="1633" cy="181"/>
            </a:xfrm>
            <a:prstGeom prst="rightArrow">
              <a:avLst>
                <a:gd name="adj1" fmla="val 50000"/>
                <a:gd name="adj2" fmla="val 22555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pSp>
      <p:sp>
        <p:nvSpPr>
          <p:cNvPr id="9222" name="Rectangle 6">
            <a:extLst>
              <a:ext uri="{FF2B5EF4-FFF2-40B4-BE49-F238E27FC236}">
                <a16:creationId xmlns:a16="http://schemas.microsoft.com/office/drawing/2014/main" id="{B1BC96FF-AB0F-4082-9BD3-D3BE18CD8B12}"/>
              </a:ext>
            </a:extLst>
          </p:cNvPr>
          <p:cNvSpPr>
            <a:spLocks noGrp="1" noChangeArrowheads="1"/>
          </p:cNvSpPr>
          <p:nvPr>
            <p:ph type="title" sz="quarter"/>
          </p:nvPr>
        </p:nvSpPr>
        <p:spPr/>
        <p:txBody>
          <a:bodyPr/>
          <a:lstStyle/>
          <a:p>
            <a:pPr eaLnBrk="1" hangingPunct="1"/>
            <a:r>
              <a:rPr lang="ja-JP" altLang="en-US"/>
              <a:t>ここで</a:t>
            </a:r>
            <a:br>
              <a:rPr lang="en-US" altLang="ja-JP"/>
            </a:br>
            <a:r>
              <a:rPr lang="ja-JP" altLang="en-US"/>
              <a:t>バタフライ演算とは</a:t>
            </a:r>
          </a:p>
        </p:txBody>
      </p:sp>
      <p:graphicFrame>
        <p:nvGraphicFramePr>
          <p:cNvPr id="9223" name="Object 14">
            <a:extLst>
              <a:ext uri="{FF2B5EF4-FFF2-40B4-BE49-F238E27FC236}">
                <a16:creationId xmlns:a16="http://schemas.microsoft.com/office/drawing/2014/main" id="{8AAA4F94-3202-4D25-99C5-4EEB0518E6F7}"/>
              </a:ext>
            </a:extLst>
          </p:cNvPr>
          <p:cNvGraphicFramePr>
            <a:graphicFrameLocks noChangeAspect="1"/>
          </p:cNvGraphicFramePr>
          <p:nvPr/>
        </p:nvGraphicFramePr>
        <p:xfrm>
          <a:off x="7100888" y="3752850"/>
          <a:ext cx="1512887" cy="368300"/>
        </p:xfrm>
        <a:graphic>
          <a:graphicData uri="http://schemas.openxmlformats.org/presentationml/2006/ole">
            <mc:AlternateContent xmlns:mc="http://schemas.openxmlformats.org/markup-compatibility/2006">
              <mc:Choice xmlns:v="urn:schemas-microsoft-com:vml" Requires="v">
                <p:oleObj spid="_x0000_s9252" name="数式" r:id="rId3" imgW="990170" imgH="241195" progId="Equation.3">
                  <p:embed/>
                </p:oleObj>
              </mc:Choice>
              <mc:Fallback>
                <p:oleObj name="数式" r:id="rId3" imgW="990170" imgH="24119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0888" y="3752850"/>
                        <a:ext cx="15128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Line 17">
            <a:extLst>
              <a:ext uri="{FF2B5EF4-FFF2-40B4-BE49-F238E27FC236}">
                <a16:creationId xmlns:a16="http://schemas.microsoft.com/office/drawing/2014/main" id="{E0EC502E-B5D2-44AC-9D2D-84E9953A69A1}"/>
              </a:ext>
            </a:extLst>
          </p:cNvPr>
          <p:cNvSpPr>
            <a:spLocks noChangeShapeType="1"/>
          </p:cNvSpPr>
          <p:nvPr/>
        </p:nvSpPr>
        <p:spPr bwMode="auto">
          <a:xfrm>
            <a:off x="2624138" y="3897313"/>
            <a:ext cx="4321175"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9225" name="Line 18">
            <a:extLst>
              <a:ext uri="{FF2B5EF4-FFF2-40B4-BE49-F238E27FC236}">
                <a16:creationId xmlns:a16="http://schemas.microsoft.com/office/drawing/2014/main" id="{5AF8EDEB-06D8-4ECF-822A-042728D0B068}"/>
              </a:ext>
            </a:extLst>
          </p:cNvPr>
          <p:cNvSpPr>
            <a:spLocks noChangeShapeType="1"/>
          </p:cNvSpPr>
          <p:nvPr/>
        </p:nvSpPr>
        <p:spPr bwMode="auto">
          <a:xfrm>
            <a:off x="2625725" y="5373688"/>
            <a:ext cx="4321175"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9226" name="Line 19">
            <a:extLst>
              <a:ext uri="{FF2B5EF4-FFF2-40B4-BE49-F238E27FC236}">
                <a16:creationId xmlns:a16="http://schemas.microsoft.com/office/drawing/2014/main" id="{2CBB9BC7-7DDD-48F2-ACC5-D868F1B9489B}"/>
              </a:ext>
            </a:extLst>
          </p:cNvPr>
          <p:cNvSpPr>
            <a:spLocks noChangeShapeType="1"/>
          </p:cNvSpPr>
          <p:nvPr/>
        </p:nvSpPr>
        <p:spPr bwMode="auto">
          <a:xfrm flipV="1">
            <a:off x="4065588" y="3897313"/>
            <a:ext cx="1441450" cy="147637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9227" name="Line 20">
            <a:extLst>
              <a:ext uri="{FF2B5EF4-FFF2-40B4-BE49-F238E27FC236}">
                <a16:creationId xmlns:a16="http://schemas.microsoft.com/office/drawing/2014/main" id="{0925737D-6686-4A3A-902A-B6972AFB18BD}"/>
              </a:ext>
            </a:extLst>
          </p:cNvPr>
          <p:cNvSpPr>
            <a:spLocks noChangeShapeType="1"/>
          </p:cNvSpPr>
          <p:nvPr/>
        </p:nvSpPr>
        <p:spPr bwMode="auto">
          <a:xfrm>
            <a:off x="4030663" y="3897313"/>
            <a:ext cx="1476375" cy="147637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aphicFrame>
        <p:nvGraphicFramePr>
          <p:cNvPr id="9228" name="Object 21">
            <a:extLst>
              <a:ext uri="{FF2B5EF4-FFF2-40B4-BE49-F238E27FC236}">
                <a16:creationId xmlns:a16="http://schemas.microsoft.com/office/drawing/2014/main" id="{4BD1CFCE-D354-4124-B893-1B8BED5C9E48}"/>
              </a:ext>
            </a:extLst>
          </p:cNvPr>
          <p:cNvGraphicFramePr>
            <a:graphicFrameLocks noChangeAspect="1"/>
          </p:cNvGraphicFramePr>
          <p:nvPr/>
        </p:nvGraphicFramePr>
        <p:xfrm>
          <a:off x="2230438" y="3716338"/>
          <a:ext cx="271462" cy="349250"/>
        </p:xfrm>
        <a:graphic>
          <a:graphicData uri="http://schemas.openxmlformats.org/presentationml/2006/ole">
            <mc:AlternateContent xmlns:mc="http://schemas.openxmlformats.org/markup-compatibility/2006">
              <mc:Choice xmlns:v="urn:schemas-microsoft-com:vml" Requires="v">
                <p:oleObj spid="_x0000_s9253" name="数式" r:id="rId5" imgW="177646" imgH="228402" progId="Equation.3">
                  <p:embed/>
                </p:oleObj>
              </mc:Choice>
              <mc:Fallback>
                <p:oleObj name="数式" r:id="rId5" imgW="177646" imgH="228402"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0438" y="3716338"/>
                        <a:ext cx="271462"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22">
            <a:extLst>
              <a:ext uri="{FF2B5EF4-FFF2-40B4-BE49-F238E27FC236}">
                <a16:creationId xmlns:a16="http://schemas.microsoft.com/office/drawing/2014/main" id="{8672BFE1-F524-4B78-AA44-E43764A18CDF}"/>
              </a:ext>
            </a:extLst>
          </p:cNvPr>
          <p:cNvGraphicFramePr>
            <a:graphicFrameLocks noChangeAspect="1"/>
          </p:cNvGraphicFramePr>
          <p:nvPr/>
        </p:nvGraphicFramePr>
        <p:xfrm>
          <a:off x="2230438" y="5157788"/>
          <a:ext cx="252412" cy="349250"/>
        </p:xfrm>
        <a:graphic>
          <a:graphicData uri="http://schemas.openxmlformats.org/presentationml/2006/ole">
            <mc:AlternateContent xmlns:mc="http://schemas.openxmlformats.org/markup-compatibility/2006">
              <mc:Choice xmlns:v="urn:schemas-microsoft-com:vml" Requires="v">
                <p:oleObj spid="_x0000_s9254" name="数式" r:id="rId7" imgW="165028" imgH="228501" progId="Equation.3">
                  <p:embed/>
                </p:oleObj>
              </mc:Choice>
              <mc:Fallback>
                <p:oleObj name="数式" r:id="rId7" imgW="165028" imgH="228501"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0438" y="5157788"/>
                        <a:ext cx="252412"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 name="Object 24">
            <a:extLst>
              <a:ext uri="{FF2B5EF4-FFF2-40B4-BE49-F238E27FC236}">
                <a16:creationId xmlns:a16="http://schemas.microsoft.com/office/drawing/2014/main" id="{79693B50-260F-4FF7-9B53-C5340F3E7150}"/>
              </a:ext>
            </a:extLst>
          </p:cNvPr>
          <p:cNvGraphicFramePr>
            <a:graphicFrameLocks noChangeAspect="1"/>
          </p:cNvGraphicFramePr>
          <p:nvPr/>
        </p:nvGraphicFramePr>
        <p:xfrm>
          <a:off x="3525838" y="5040313"/>
          <a:ext cx="387350" cy="368300"/>
        </p:xfrm>
        <a:graphic>
          <a:graphicData uri="http://schemas.openxmlformats.org/presentationml/2006/ole">
            <mc:AlternateContent xmlns:mc="http://schemas.openxmlformats.org/markup-compatibility/2006">
              <mc:Choice xmlns:v="urn:schemas-microsoft-com:vml" Requires="v">
                <p:oleObj spid="_x0000_s9255" name="数式" r:id="rId9" imgW="253890" imgH="241195" progId="Equation.3">
                  <p:embed/>
                </p:oleObj>
              </mc:Choice>
              <mc:Fallback>
                <p:oleObj name="数式" r:id="rId9" imgW="253890" imgH="241195"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5838" y="5040313"/>
                        <a:ext cx="3873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1" name="Object 25">
            <a:extLst>
              <a:ext uri="{FF2B5EF4-FFF2-40B4-BE49-F238E27FC236}">
                <a16:creationId xmlns:a16="http://schemas.microsoft.com/office/drawing/2014/main" id="{B0E0B684-DE8B-42A6-8343-3FF58FC7AF3F}"/>
              </a:ext>
            </a:extLst>
          </p:cNvPr>
          <p:cNvGraphicFramePr>
            <a:graphicFrameLocks noChangeAspect="1"/>
          </p:cNvGraphicFramePr>
          <p:nvPr/>
        </p:nvGraphicFramePr>
        <p:xfrm>
          <a:off x="4630738" y="5121275"/>
          <a:ext cx="309562" cy="250825"/>
        </p:xfrm>
        <a:graphic>
          <a:graphicData uri="http://schemas.openxmlformats.org/presentationml/2006/ole">
            <mc:AlternateContent xmlns:mc="http://schemas.openxmlformats.org/markup-compatibility/2006">
              <mc:Choice xmlns:v="urn:schemas-microsoft-com:vml" Requires="v">
                <p:oleObj spid="_x0000_s9256" name="数式" r:id="rId11" imgW="203024" imgH="164957" progId="Equation.3">
                  <p:embed/>
                </p:oleObj>
              </mc:Choice>
              <mc:Fallback>
                <p:oleObj name="数式" r:id="rId11" imgW="203024" imgH="164957"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30738" y="5121275"/>
                        <a:ext cx="309562"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32" name="Group 36">
            <a:extLst>
              <a:ext uri="{FF2B5EF4-FFF2-40B4-BE49-F238E27FC236}">
                <a16:creationId xmlns:a16="http://schemas.microsoft.com/office/drawing/2014/main" id="{35951949-0FF9-4AD4-A046-9AF5450EF440}"/>
              </a:ext>
            </a:extLst>
          </p:cNvPr>
          <p:cNvGrpSpPr>
            <a:grpSpLocks/>
          </p:cNvGrpSpPr>
          <p:nvPr/>
        </p:nvGrpSpPr>
        <p:grpSpPr bwMode="auto">
          <a:xfrm>
            <a:off x="5378450" y="4581525"/>
            <a:ext cx="1568450" cy="1187450"/>
            <a:chOff x="3253" y="2115"/>
            <a:chExt cx="988" cy="748"/>
          </a:xfrm>
        </p:grpSpPr>
        <p:sp>
          <p:nvSpPr>
            <p:cNvPr id="9246" name="AutoShape 34">
              <a:extLst>
                <a:ext uri="{FF2B5EF4-FFF2-40B4-BE49-F238E27FC236}">
                  <a16:creationId xmlns:a16="http://schemas.microsoft.com/office/drawing/2014/main" id="{963578DB-21B1-4706-AFE8-E3495DE84625}"/>
                </a:ext>
              </a:extLst>
            </p:cNvPr>
            <p:cNvSpPr>
              <a:spLocks noChangeArrowheads="1"/>
            </p:cNvSpPr>
            <p:nvPr/>
          </p:nvSpPr>
          <p:spPr bwMode="auto">
            <a:xfrm rot="2722013" flipV="1">
              <a:off x="2970" y="2398"/>
              <a:ext cx="748" cy="181"/>
            </a:xfrm>
            <a:prstGeom prst="rightArrow">
              <a:avLst>
                <a:gd name="adj1" fmla="val 50000"/>
                <a:gd name="adj2" fmla="val 10331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9247" name="AutoShape 35">
              <a:extLst>
                <a:ext uri="{FF2B5EF4-FFF2-40B4-BE49-F238E27FC236}">
                  <a16:creationId xmlns:a16="http://schemas.microsoft.com/office/drawing/2014/main" id="{D4CBED90-688F-4681-BA31-E74E9F65F953}"/>
                </a:ext>
              </a:extLst>
            </p:cNvPr>
            <p:cNvSpPr>
              <a:spLocks noChangeArrowheads="1"/>
            </p:cNvSpPr>
            <p:nvPr/>
          </p:nvSpPr>
          <p:spPr bwMode="auto">
            <a:xfrm flipV="1">
              <a:off x="3265" y="2681"/>
              <a:ext cx="976" cy="181"/>
            </a:xfrm>
            <a:prstGeom prst="rightArrow">
              <a:avLst>
                <a:gd name="adj1" fmla="val 50000"/>
                <a:gd name="adj2" fmla="val 13480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pSp>
      <p:grpSp>
        <p:nvGrpSpPr>
          <p:cNvPr id="9233" name="Group 37">
            <a:extLst>
              <a:ext uri="{FF2B5EF4-FFF2-40B4-BE49-F238E27FC236}">
                <a16:creationId xmlns:a16="http://schemas.microsoft.com/office/drawing/2014/main" id="{6040B0BE-0045-4B22-A4A3-C79CEB18CEF2}"/>
              </a:ext>
            </a:extLst>
          </p:cNvPr>
          <p:cNvGrpSpPr>
            <a:grpSpLocks/>
          </p:cNvGrpSpPr>
          <p:nvPr/>
        </p:nvGrpSpPr>
        <p:grpSpPr bwMode="auto">
          <a:xfrm flipV="1">
            <a:off x="5378450" y="3536950"/>
            <a:ext cx="1568450" cy="1152525"/>
            <a:chOff x="3253" y="2115"/>
            <a:chExt cx="988" cy="748"/>
          </a:xfrm>
        </p:grpSpPr>
        <p:sp>
          <p:nvSpPr>
            <p:cNvPr id="9244" name="AutoShape 38">
              <a:extLst>
                <a:ext uri="{FF2B5EF4-FFF2-40B4-BE49-F238E27FC236}">
                  <a16:creationId xmlns:a16="http://schemas.microsoft.com/office/drawing/2014/main" id="{969C510D-751C-4DE6-AB11-6703B6ACCFAA}"/>
                </a:ext>
              </a:extLst>
            </p:cNvPr>
            <p:cNvSpPr>
              <a:spLocks noChangeArrowheads="1"/>
            </p:cNvSpPr>
            <p:nvPr/>
          </p:nvSpPr>
          <p:spPr bwMode="auto">
            <a:xfrm rot="2722013" flipV="1">
              <a:off x="2970" y="2398"/>
              <a:ext cx="748" cy="181"/>
            </a:xfrm>
            <a:prstGeom prst="rightArrow">
              <a:avLst>
                <a:gd name="adj1" fmla="val 50000"/>
                <a:gd name="adj2" fmla="val 10331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9245" name="AutoShape 39">
              <a:extLst>
                <a:ext uri="{FF2B5EF4-FFF2-40B4-BE49-F238E27FC236}">
                  <a16:creationId xmlns:a16="http://schemas.microsoft.com/office/drawing/2014/main" id="{EDD8048A-0A94-4174-B781-46410EF105CE}"/>
                </a:ext>
              </a:extLst>
            </p:cNvPr>
            <p:cNvSpPr>
              <a:spLocks noChangeArrowheads="1"/>
            </p:cNvSpPr>
            <p:nvPr/>
          </p:nvSpPr>
          <p:spPr bwMode="auto">
            <a:xfrm flipV="1">
              <a:off x="3265" y="2681"/>
              <a:ext cx="976" cy="181"/>
            </a:xfrm>
            <a:prstGeom prst="rightArrow">
              <a:avLst>
                <a:gd name="adj1" fmla="val 50000"/>
                <a:gd name="adj2" fmla="val 13480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pSp>
      <p:sp>
        <p:nvSpPr>
          <p:cNvPr id="9234" name="AutoShape 40">
            <a:extLst>
              <a:ext uri="{FF2B5EF4-FFF2-40B4-BE49-F238E27FC236}">
                <a16:creationId xmlns:a16="http://schemas.microsoft.com/office/drawing/2014/main" id="{AED2F18D-AFDD-4233-A890-EDB6F4E16F07}"/>
              </a:ext>
            </a:extLst>
          </p:cNvPr>
          <p:cNvSpPr>
            <a:spLocks noChangeArrowheads="1"/>
          </p:cNvSpPr>
          <p:nvPr/>
        </p:nvSpPr>
        <p:spPr bwMode="auto">
          <a:xfrm>
            <a:off x="5651500" y="1520825"/>
            <a:ext cx="2089150" cy="863600"/>
          </a:xfrm>
          <a:prstGeom prst="wedgeRoundRectCallout">
            <a:avLst>
              <a:gd name="adj1" fmla="val -125227"/>
              <a:gd name="adj2" fmla="val 199815"/>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a:t>同じデータが２つの方向へ進む</a:t>
            </a:r>
          </a:p>
        </p:txBody>
      </p:sp>
      <p:sp>
        <p:nvSpPr>
          <p:cNvPr id="9235" name="AutoShape 41">
            <a:extLst>
              <a:ext uri="{FF2B5EF4-FFF2-40B4-BE49-F238E27FC236}">
                <a16:creationId xmlns:a16="http://schemas.microsoft.com/office/drawing/2014/main" id="{458806BB-74B3-4A30-8749-0C2BB9B116A4}"/>
              </a:ext>
            </a:extLst>
          </p:cNvPr>
          <p:cNvSpPr>
            <a:spLocks noChangeArrowheads="1"/>
          </p:cNvSpPr>
          <p:nvPr/>
        </p:nvSpPr>
        <p:spPr bwMode="auto">
          <a:xfrm>
            <a:off x="5686425" y="2816225"/>
            <a:ext cx="3133725" cy="684213"/>
          </a:xfrm>
          <a:prstGeom prst="wedgeRoundRectCallout">
            <a:avLst>
              <a:gd name="adj1" fmla="val -43463"/>
              <a:gd name="adj2" fmla="val 81324"/>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a:t>２方向からのデータが足し合わされる</a:t>
            </a:r>
          </a:p>
        </p:txBody>
      </p:sp>
      <p:sp>
        <p:nvSpPr>
          <p:cNvPr id="9236" name="AutoShape 42">
            <a:extLst>
              <a:ext uri="{FF2B5EF4-FFF2-40B4-BE49-F238E27FC236}">
                <a16:creationId xmlns:a16="http://schemas.microsoft.com/office/drawing/2014/main" id="{5495FB55-88B0-4153-A365-3E8AC8731048}"/>
              </a:ext>
            </a:extLst>
          </p:cNvPr>
          <p:cNvSpPr>
            <a:spLocks noChangeArrowheads="1"/>
          </p:cNvSpPr>
          <p:nvPr/>
        </p:nvSpPr>
        <p:spPr bwMode="auto">
          <a:xfrm>
            <a:off x="573088" y="5913438"/>
            <a:ext cx="3133725" cy="684212"/>
          </a:xfrm>
          <a:prstGeom prst="wedgeRoundRectCallout">
            <a:avLst>
              <a:gd name="adj1" fmla="val 49694"/>
              <a:gd name="adj2" fmla="val -120301"/>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a:t>ここをデータが通ると</a:t>
            </a:r>
          </a:p>
          <a:p>
            <a:pPr algn="ctr" eaLnBrk="1" hangingPunct="1">
              <a:spcBef>
                <a:spcPct val="0"/>
              </a:spcBef>
              <a:buClrTx/>
              <a:buSzTx/>
              <a:buFontTx/>
              <a:buNone/>
            </a:pPr>
            <a:r>
              <a:rPr lang="en-US" altLang="ja-JP" sz="1800"/>
              <a:t>W</a:t>
            </a:r>
            <a:r>
              <a:rPr lang="ja-JP" altLang="en-US" sz="1800"/>
              <a:t>の重みが掛けられる</a:t>
            </a:r>
          </a:p>
        </p:txBody>
      </p:sp>
      <p:sp>
        <p:nvSpPr>
          <p:cNvPr id="9237" name="AutoShape 43">
            <a:extLst>
              <a:ext uri="{FF2B5EF4-FFF2-40B4-BE49-F238E27FC236}">
                <a16:creationId xmlns:a16="http://schemas.microsoft.com/office/drawing/2014/main" id="{7BD4A2AC-C848-44C0-87A1-723F8B38BD01}"/>
              </a:ext>
            </a:extLst>
          </p:cNvPr>
          <p:cNvSpPr>
            <a:spLocks noChangeArrowheads="1"/>
          </p:cNvSpPr>
          <p:nvPr/>
        </p:nvSpPr>
        <p:spPr bwMode="auto">
          <a:xfrm>
            <a:off x="4281488" y="6092825"/>
            <a:ext cx="3529012" cy="468313"/>
          </a:xfrm>
          <a:prstGeom prst="wedgeRoundRectCallout">
            <a:avLst>
              <a:gd name="adj1" fmla="val -33852"/>
              <a:gd name="adj2" fmla="val -193051"/>
              <a:gd name="adj3" fmla="val 16667"/>
            </a:avLst>
          </a:prstGeom>
          <a:solidFill>
            <a:schemeClr val="accent2"/>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800"/>
              <a:t>ここをデータが通ると</a:t>
            </a:r>
            <a:r>
              <a:rPr lang="en-US" altLang="ja-JP" sz="1800"/>
              <a:t>-1</a:t>
            </a:r>
            <a:r>
              <a:rPr lang="ja-JP" altLang="en-US" sz="1800"/>
              <a:t>倍される</a:t>
            </a:r>
          </a:p>
        </p:txBody>
      </p:sp>
      <p:graphicFrame>
        <p:nvGraphicFramePr>
          <p:cNvPr id="9238" name="Object 44">
            <a:extLst>
              <a:ext uri="{FF2B5EF4-FFF2-40B4-BE49-F238E27FC236}">
                <a16:creationId xmlns:a16="http://schemas.microsoft.com/office/drawing/2014/main" id="{C7CA14E6-17B6-47C1-8508-296DEFC72C05}"/>
              </a:ext>
            </a:extLst>
          </p:cNvPr>
          <p:cNvGraphicFramePr>
            <a:graphicFrameLocks noChangeAspect="1"/>
          </p:cNvGraphicFramePr>
          <p:nvPr/>
        </p:nvGraphicFramePr>
        <p:xfrm>
          <a:off x="7162800" y="5192713"/>
          <a:ext cx="1512888" cy="368300"/>
        </p:xfrm>
        <a:graphic>
          <a:graphicData uri="http://schemas.openxmlformats.org/presentationml/2006/ole">
            <mc:AlternateContent xmlns:mc="http://schemas.openxmlformats.org/markup-compatibility/2006">
              <mc:Choice xmlns:v="urn:schemas-microsoft-com:vml" Requires="v">
                <p:oleObj spid="_x0000_s9257" name="数式" r:id="rId13" imgW="990170" imgH="241195" progId="Equation.3">
                  <p:embed/>
                </p:oleObj>
              </mc:Choice>
              <mc:Fallback>
                <p:oleObj name="数式" r:id="rId13" imgW="990170" imgH="241195" progId="Equation.3">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5192713"/>
                        <a:ext cx="15128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9" name="Rectangle 49">
            <a:extLst>
              <a:ext uri="{FF2B5EF4-FFF2-40B4-BE49-F238E27FC236}">
                <a16:creationId xmlns:a16="http://schemas.microsoft.com/office/drawing/2014/main" id="{A6FD4791-9813-4E97-83CD-5FC5642389D3}"/>
              </a:ext>
            </a:extLst>
          </p:cNvPr>
          <p:cNvSpPr>
            <a:spLocks noChangeArrowheads="1"/>
          </p:cNvSpPr>
          <p:nvPr/>
        </p:nvSpPr>
        <p:spPr bwMode="auto">
          <a:xfrm>
            <a:off x="685800" y="180816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r>
              <a:rPr lang="en-US" altLang="ja-JP" sz="2400"/>
              <a:t>FFT</a:t>
            </a:r>
            <a:r>
              <a:rPr lang="ja-JP" altLang="en-US" sz="2400"/>
              <a:t>実現の基本形．</a:t>
            </a:r>
          </a:p>
          <a:p>
            <a:pPr eaLnBrk="1" hangingPunct="1">
              <a:buFont typeface="Wingdings" panose="05000000000000000000" pitchFamily="2" charset="2"/>
              <a:buNone/>
            </a:pPr>
            <a:r>
              <a:rPr lang="ja-JP" altLang="en-US" sz="2400"/>
              <a:t>　　</a:t>
            </a:r>
            <a:r>
              <a:rPr lang="ja-JP" altLang="en-US" sz="1800" b="1">
                <a:solidFill>
                  <a:schemeClr val="folHlink"/>
                </a:solidFill>
              </a:rPr>
              <a:t>２つの入力から２つの出力を得る．</a:t>
            </a:r>
          </a:p>
          <a:p>
            <a:pPr eaLnBrk="1" hangingPunct="1"/>
            <a:r>
              <a:rPr lang="ja-JP" altLang="en-US" sz="2400"/>
              <a:t>蝶のような形</a:t>
            </a:r>
          </a:p>
        </p:txBody>
      </p:sp>
      <p:sp>
        <p:nvSpPr>
          <p:cNvPr id="121907" name="AutoShape 51">
            <a:extLst>
              <a:ext uri="{FF2B5EF4-FFF2-40B4-BE49-F238E27FC236}">
                <a16:creationId xmlns:a16="http://schemas.microsoft.com/office/drawing/2014/main" id="{115A4DDD-5784-44C9-9ED6-CD942CAC5138}"/>
              </a:ext>
            </a:extLst>
          </p:cNvPr>
          <p:cNvSpPr>
            <a:spLocks noChangeArrowheads="1"/>
          </p:cNvSpPr>
          <p:nvPr/>
        </p:nvSpPr>
        <p:spPr bwMode="auto">
          <a:xfrm>
            <a:off x="1577975" y="4049713"/>
            <a:ext cx="1439863" cy="1116012"/>
          </a:xfrm>
          <a:prstGeom prst="irregularSeal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ja-JP" altLang="en-US" b="1">
                <a:solidFill>
                  <a:schemeClr val="folHlink"/>
                </a:solidFill>
              </a:rPr>
              <a:t>２入力</a:t>
            </a:r>
          </a:p>
        </p:txBody>
      </p:sp>
      <p:sp>
        <p:nvSpPr>
          <p:cNvPr id="121909" name="AutoShape 53">
            <a:extLst>
              <a:ext uri="{FF2B5EF4-FFF2-40B4-BE49-F238E27FC236}">
                <a16:creationId xmlns:a16="http://schemas.microsoft.com/office/drawing/2014/main" id="{B5D77730-EB88-4803-89F7-5707F9661716}"/>
              </a:ext>
            </a:extLst>
          </p:cNvPr>
          <p:cNvSpPr>
            <a:spLocks noChangeArrowheads="1"/>
          </p:cNvSpPr>
          <p:nvPr/>
        </p:nvSpPr>
        <p:spPr bwMode="auto">
          <a:xfrm>
            <a:off x="6215063" y="4122738"/>
            <a:ext cx="1439862" cy="1116012"/>
          </a:xfrm>
          <a:prstGeom prst="irregularSeal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ja-JP" altLang="en-US" b="1">
                <a:solidFill>
                  <a:schemeClr val="folHlink"/>
                </a:solidFill>
              </a:rPr>
              <a:t>２出力</a:t>
            </a:r>
          </a:p>
        </p:txBody>
      </p:sp>
      <p:sp>
        <p:nvSpPr>
          <p:cNvPr id="9242" name="Text Box 36">
            <a:extLst>
              <a:ext uri="{FF2B5EF4-FFF2-40B4-BE49-F238E27FC236}">
                <a16:creationId xmlns:a16="http://schemas.microsoft.com/office/drawing/2014/main" id="{209729AB-8263-477A-B1A5-B606D491514D}"/>
              </a:ext>
            </a:extLst>
          </p:cNvPr>
          <p:cNvSpPr txBox="1">
            <a:spLocks noChangeArrowheads="1"/>
          </p:cNvSpPr>
          <p:nvPr/>
        </p:nvSpPr>
        <p:spPr bwMode="auto">
          <a:xfrm>
            <a:off x="7923213" y="4341813"/>
            <a:ext cx="12207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さっきの行列</a:t>
            </a:r>
            <a:endParaRPr lang="en-US" altLang="ja-JP" sz="1400" b="1">
              <a:solidFill>
                <a:schemeClr val="folHlink"/>
              </a:solidFill>
            </a:endParaRPr>
          </a:p>
          <a:p>
            <a:pPr eaLnBrk="1" hangingPunct="1">
              <a:spcBef>
                <a:spcPct val="0"/>
              </a:spcBef>
              <a:buClrTx/>
              <a:buSzTx/>
              <a:buFontTx/>
              <a:buNone/>
            </a:pPr>
            <a:r>
              <a:rPr lang="ja-JP" altLang="en-US" sz="1400" b="1">
                <a:solidFill>
                  <a:schemeClr val="folHlink"/>
                </a:solidFill>
              </a:rPr>
              <a:t>演算と結果が</a:t>
            </a:r>
            <a:endParaRPr lang="en-US" altLang="ja-JP" sz="1400" b="1">
              <a:solidFill>
                <a:schemeClr val="folHlink"/>
              </a:solidFill>
            </a:endParaRPr>
          </a:p>
          <a:p>
            <a:pPr eaLnBrk="1" hangingPunct="1">
              <a:spcBef>
                <a:spcPct val="0"/>
              </a:spcBef>
              <a:buClrTx/>
              <a:buSzTx/>
              <a:buFontTx/>
              <a:buNone/>
            </a:pPr>
            <a:r>
              <a:rPr lang="ja-JP" altLang="en-US" sz="1400" b="1">
                <a:solidFill>
                  <a:schemeClr val="folHlink"/>
                </a:solidFill>
              </a:rPr>
              <a:t>同じ形</a:t>
            </a:r>
          </a:p>
        </p:txBody>
      </p:sp>
      <p:pic>
        <p:nvPicPr>
          <p:cNvPr id="9243" name="図 1">
            <a:extLst>
              <a:ext uri="{FF2B5EF4-FFF2-40B4-BE49-F238E27FC236}">
                <a16:creationId xmlns:a16="http://schemas.microsoft.com/office/drawing/2014/main" id="{C05AD965-02F9-4BF0-8EA8-AB8199D2496F}"/>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rot="5400000">
            <a:off x="219075" y="4162426"/>
            <a:ext cx="12160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3A0A92D-706D-4167-8B4E-26BF0F457FF1}"/>
              </a:ext>
            </a:extLst>
          </p:cNvPr>
          <p:cNvSpPr>
            <a:spLocks noGrp="1" noChangeArrowheads="1"/>
          </p:cNvSpPr>
          <p:nvPr>
            <p:ph type="title" sz="quarter"/>
          </p:nvPr>
        </p:nvSpPr>
        <p:spPr/>
        <p:txBody>
          <a:bodyPr/>
          <a:lstStyle/>
          <a:p>
            <a:pPr eaLnBrk="1" hangingPunct="1"/>
            <a:br>
              <a:rPr lang="en-US" altLang="ja-JP"/>
            </a:br>
            <a:r>
              <a:rPr lang="ja-JP" altLang="en-US"/>
              <a:t>Ｎ＝４のときの行列表記は</a:t>
            </a:r>
          </a:p>
        </p:txBody>
      </p:sp>
      <p:graphicFrame>
        <p:nvGraphicFramePr>
          <p:cNvPr id="10243" name="Object 16">
            <a:extLst>
              <a:ext uri="{FF2B5EF4-FFF2-40B4-BE49-F238E27FC236}">
                <a16:creationId xmlns:a16="http://schemas.microsoft.com/office/drawing/2014/main" id="{0F463379-EBF9-42E2-815C-21B6613543F1}"/>
              </a:ext>
            </a:extLst>
          </p:cNvPr>
          <p:cNvGraphicFramePr>
            <a:graphicFrameLocks noChangeAspect="1"/>
          </p:cNvGraphicFramePr>
          <p:nvPr/>
        </p:nvGraphicFramePr>
        <p:xfrm>
          <a:off x="792163" y="2097088"/>
          <a:ext cx="2165350" cy="984250"/>
        </p:xfrm>
        <a:graphic>
          <a:graphicData uri="http://schemas.openxmlformats.org/presentationml/2006/ole">
            <mc:AlternateContent xmlns:mc="http://schemas.openxmlformats.org/markup-compatibility/2006">
              <mc:Choice xmlns:v="urn:schemas-microsoft-com:vml" Requires="v">
                <p:oleObj spid="_x0000_s10254" name="数式" r:id="rId3" imgW="952087" imgH="431613" progId="Equation.3">
                  <p:embed/>
                </p:oleObj>
              </mc:Choice>
              <mc:Fallback>
                <p:oleObj name="数式" r:id="rId3" imgW="952087" imgH="431613"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2097088"/>
                        <a:ext cx="21653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90" name="AutoShape 18">
            <a:extLst>
              <a:ext uri="{FF2B5EF4-FFF2-40B4-BE49-F238E27FC236}">
                <a16:creationId xmlns:a16="http://schemas.microsoft.com/office/drawing/2014/main" id="{AF06C6C1-D0F0-4773-BE5E-B486745293C8}"/>
              </a:ext>
            </a:extLst>
          </p:cNvPr>
          <p:cNvSpPr>
            <a:spLocks noChangeArrowheads="1"/>
          </p:cNvSpPr>
          <p:nvPr/>
        </p:nvSpPr>
        <p:spPr bwMode="auto">
          <a:xfrm>
            <a:off x="3743325" y="2133600"/>
            <a:ext cx="3240088" cy="1295400"/>
          </a:xfrm>
          <a:prstGeom prst="wedgeRoundRectCallout">
            <a:avLst>
              <a:gd name="adj1" fmla="val -69060"/>
              <a:gd name="adj2" fmla="val -16056"/>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r>
              <a:rPr lang="ja-JP" altLang="en-US" dirty="0"/>
              <a:t>これを</a:t>
            </a:r>
            <a:r>
              <a:rPr lang="en-US" altLang="ja-JP" dirty="0"/>
              <a:t>N=4</a:t>
            </a:r>
            <a:r>
              <a:rPr lang="ja-JP" altLang="en-US" dirty="0"/>
              <a:t>で計算してみると</a:t>
            </a:r>
          </a:p>
          <a:p>
            <a:pPr eaLnBrk="1" hangingPunct="1">
              <a:defRPr/>
            </a:pPr>
            <a:r>
              <a:rPr lang="ja-JP" altLang="en-US" dirty="0"/>
              <a:t>   </a:t>
            </a:r>
            <a:r>
              <a:rPr lang="en-US" altLang="ja-JP" dirty="0"/>
              <a:t>k=0</a:t>
            </a:r>
            <a:r>
              <a:rPr lang="ja-JP" altLang="en-US" dirty="0"/>
              <a:t>～</a:t>
            </a:r>
            <a:r>
              <a:rPr lang="en-US" altLang="ja-JP" dirty="0"/>
              <a:t>3</a:t>
            </a:r>
            <a:r>
              <a:rPr lang="ja-JP" altLang="en-US" dirty="0" err="1"/>
              <a:t>まで</a:t>
            </a:r>
            <a:r>
              <a:rPr lang="ja-JP" altLang="en-US" dirty="0"/>
              <a:t>変化</a:t>
            </a:r>
          </a:p>
          <a:p>
            <a:pPr eaLnBrk="1" hangingPunct="1">
              <a:defRPr/>
            </a:pPr>
            <a:r>
              <a:rPr lang="ja-JP" altLang="en-US" dirty="0"/>
              <a:t>   </a:t>
            </a:r>
            <a:r>
              <a:rPr lang="en-US" altLang="ja-JP" dirty="0"/>
              <a:t>n=0</a:t>
            </a:r>
            <a:r>
              <a:rPr lang="ja-JP" altLang="en-US" dirty="0"/>
              <a:t>～</a:t>
            </a:r>
            <a:r>
              <a:rPr lang="en-US" altLang="ja-JP" dirty="0"/>
              <a:t>3</a:t>
            </a:r>
            <a:r>
              <a:rPr lang="ja-JP" altLang="en-US" dirty="0" err="1"/>
              <a:t>まで</a:t>
            </a:r>
            <a:r>
              <a:rPr lang="ja-JP" altLang="en-US" dirty="0"/>
              <a:t>変化</a:t>
            </a:r>
          </a:p>
          <a:p>
            <a:pPr eaLnBrk="1" hangingPunct="1">
              <a:defRPr/>
            </a:pPr>
            <a:r>
              <a:rPr lang="ja-JP" altLang="en-US" dirty="0"/>
              <a:t>であるので</a:t>
            </a:r>
          </a:p>
        </p:txBody>
      </p:sp>
      <p:sp>
        <p:nvSpPr>
          <p:cNvPr id="10245" name="AutoShape 19">
            <a:extLst>
              <a:ext uri="{FF2B5EF4-FFF2-40B4-BE49-F238E27FC236}">
                <a16:creationId xmlns:a16="http://schemas.microsoft.com/office/drawing/2014/main" id="{B583644D-F008-406C-B15F-D6AC4C724DE6}"/>
              </a:ext>
            </a:extLst>
          </p:cNvPr>
          <p:cNvSpPr>
            <a:spLocks noChangeArrowheads="1"/>
          </p:cNvSpPr>
          <p:nvPr/>
        </p:nvSpPr>
        <p:spPr bwMode="auto">
          <a:xfrm>
            <a:off x="1541463" y="2990850"/>
            <a:ext cx="1836737" cy="1223963"/>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1400"/>
              <a:t>行列で表すと</a:t>
            </a:r>
            <a:endParaRPr lang="en-US" altLang="ja-JP" sz="1400"/>
          </a:p>
          <a:p>
            <a:pPr algn="ctr" eaLnBrk="1" hangingPunct="1">
              <a:spcBef>
                <a:spcPct val="0"/>
              </a:spcBef>
              <a:buClrTx/>
              <a:buSzTx/>
              <a:buFontTx/>
              <a:buNone/>
            </a:pPr>
            <a:r>
              <a:rPr lang="ja-JP" altLang="en-US" sz="1400"/>
              <a:t>こうなった</a:t>
            </a:r>
          </a:p>
        </p:txBody>
      </p:sp>
      <p:sp>
        <p:nvSpPr>
          <p:cNvPr id="10246" name="Line 22">
            <a:extLst>
              <a:ext uri="{FF2B5EF4-FFF2-40B4-BE49-F238E27FC236}">
                <a16:creationId xmlns:a16="http://schemas.microsoft.com/office/drawing/2014/main" id="{80D34D88-311F-4C18-9A5B-DDCD13502D5D}"/>
              </a:ext>
            </a:extLst>
          </p:cNvPr>
          <p:cNvSpPr>
            <a:spLocks noChangeShapeType="1"/>
          </p:cNvSpPr>
          <p:nvPr/>
        </p:nvSpPr>
        <p:spPr bwMode="auto">
          <a:xfrm flipH="1" flipV="1">
            <a:off x="2673350" y="4633913"/>
            <a:ext cx="3519488" cy="595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0247" name="Line 23">
            <a:extLst>
              <a:ext uri="{FF2B5EF4-FFF2-40B4-BE49-F238E27FC236}">
                <a16:creationId xmlns:a16="http://schemas.microsoft.com/office/drawing/2014/main" id="{98E03015-73F4-422F-A745-C575F4187331}"/>
              </a:ext>
            </a:extLst>
          </p:cNvPr>
          <p:cNvSpPr>
            <a:spLocks noChangeShapeType="1"/>
          </p:cNvSpPr>
          <p:nvPr/>
        </p:nvSpPr>
        <p:spPr bwMode="auto">
          <a:xfrm flipH="1">
            <a:off x="5083175" y="5300663"/>
            <a:ext cx="1217613"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 name="角丸四角形吹き出し 13">
            <a:extLst>
              <a:ext uri="{FF2B5EF4-FFF2-40B4-BE49-F238E27FC236}">
                <a16:creationId xmlns:a16="http://schemas.microsoft.com/office/drawing/2014/main" id="{4A085B97-1069-4C91-A8DF-772A505C301B}"/>
              </a:ext>
            </a:extLst>
          </p:cNvPr>
          <p:cNvSpPr/>
          <p:nvPr/>
        </p:nvSpPr>
        <p:spPr>
          <a:xfrm>
            <a:off x="6726238" y="4195763"/>
            <a:ext cx="1833562" cy="1168400"/>
          </a:xfrm>
          <a:prstGeom prst="wedgeRoundRectCallout">
            <a:avLst>
              <a:gd name="adj1" fmla="val -65922"/>
              <a:gd name="adj2" fmla="val 3891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ja-JP" altLang="en-US" sz="1600" dirty="0">
                <a:solidFill>
                  <a:schemeClr val="tx1"/>
                </a:solidFill>
              </a:rPr>
              <a:t>さて、</a:t>
            </a:r>
          </a:p>
          <a:p>
            <a:pPr algn="ctr" eaLnBrk="1" hangingPunct="1">
              <a:defRPr/>
            </a:pPr>
            <a:r>
              <a:rPr lang="en-US" altLang="ja-JP" sz="1600" dirty="0">
                <a:solidFill>
                  <a:schemeClr val="tx1"/>
                </a:solidFill>
              </a:rPr>
              <a:t>N=4</a:t>
            </a:r>
            <a:r>
              <a:rPr lang="ja-JP" altLang="en-US" sz="1600" dirty="0">
                <a:solidFill>
                  <a:schemeClr val="tx1"/>
                </a:solidFill>
              </a:rPr>
              <a:t>の時</a:t>
            </a:r>
          </a:p>
          <a:p>
            <a:pPr algn="ctr" eaLnBrk="1" hangingPunct="1">
              <a:defRPr/>
            </a:pPr>
            <a:r>
              <a:rPr lang="en-US" altLang="ja-JP" sz="1600" dirty="0">
                <a:solidFill>
                  <a:schemeClr val="tx1"/>
                </a:solidFill>
              </a:rPr>
              <a:t>0</a:t>
            </a:r>
            <a:r>
              <a:rPr lang="ja-JP" altLang="en-US" sz="1600" dirty="0">
                <a:solidFill>
                  <a:schemeClr val="tx1"/>
                </a:solidFill>
              </a:rPr>
              <a:t>～</a:t>
            </a:r>
            <a:r>
              <a:rPr lang="en-US" altLang="ja-JP" sz="1600" dirty="0">
                <a:solidFill>
                  <a:schemeClr val="tx1"/>
                </a:solidFill>
              </a:rPr>
              <a:t>9</a:t>
            </a:r>
            <a:r>
              <a:rPr lang="ja-JP" altLang="en-US" sz="1600" dirty="0">
                <a:solidFill>
                  <a:schemeClr val="tx1"/>
                </a:solidFill>
              </a:rPr>
              <a:t>まで</a:t>
            </a:r>
            <a:endParaRPr lang="en-US" altLang="ja-JP" sz="1600" dirty="0">
              <a:solidFill>
                <a:schemeClr val="tx1"/>
              </a:solidFill>
            </a:endParaRPr>
          </a:p>
          <a:p>
            <a:pPr algn="ctr" eaLnBrk="1" hangingPunct="1">
              <a:defRPr/>
            </a:pPr>
            <a:r>
              <a:rPr lang="ja-JP" altLang="en-US" sz="1600" dirty="0">
                <a:solidFill>
                  <a:schemeClr val="tx1"/>
                </a:solidFill>
              </a:rPr>
              <a:t>あるようだ</a:t>
            </a:r>
            <a:endParaRPr lang="ja-JP" altLang="en-US" dirty="0"/>
          </a:p>
        </p:txBody>
      </p:sp>
      <p:sp>
        <p:nvSpPr>
          <p:cNvPr id="10249" name="Rectangle 30">
            <a:extLst>
              <a:ext uri="{FF2B5EF4-FFF2-40B4-BE49-F238E27FC236}">
                <a16:creationId xmlns:a16="http://schemas.microsoft.com/office/drawing/2014/main" id="{8BD2B5A2-A79F-4F66-B64A-9854F702647D}"/>
              </a:ext>
            </a:extLst>
          </p:cNvPr>
          <p:cNvSpPr>
            <a:spLocks noChangeArrowheads="1"/>
          </p:cNvSpPr>
          <p:nvPr/>
        </p:nvSpPr>
        <p:spPr bwMode="auto">
          <a:xfrm>
            <a:off x="2490788" y="4926013"/>
            <a:ext cx="2519362" cy="1825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0250" name="Rectangle 30">
            <a:extLst>
              <a:ext uri="{FF2B5EF4-FFF2-40B4-BE49-F238E27FC236}">
                <a16:creationId xmlns:a16="http://schemas.microsoft.com/office/drawing/2014/main" id="{9BD0998C-D16C-4CD2-84E5-BDD9FE6DCBCF}"/>
              </a:ext>
            </a:extLst>
          </p:cNvPr>
          <p:cNvSpPr>
            <a:spLocks noChangeArrowheads="1"/>
          </p:cNvSpPr>
          <p:nvPr/>
        </p:nvSpPr>
        <p:spPr bwMode="auto">
          <a:xfrm>
            <a:off x="2490788" y="4414838"/>
            <a:ext cx="2519362" cy="1825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0251" name="Rectangle 30">
            <a:extLst>
              <a:ext uri="{FF2B5EF4-FFF2-40B4-BE49-F238E27FC236}">
                <a16:creationId xmlns:a16="http://schemas.microsoft.com/office/drawing/2014/main" id="{7AB52CAD-76C9-4388-85D1-B0F976EEFA33}"/>
              </a:ext>
            </a:extLst>
          </p:cNvPr>
          <p:cNvSpPr>
            <a:spLocks noChangeArrowheads="1"/>
          </p:cNvSpPr>
          <p:nvPr/>
        </p:nvSpPr>
        <p:spPr bwMode="auto">
          <a:xfrm>
            <a:off x="2527300" y="5473700"/>
            <a:ext cx="2519363" cy="1825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0252" name="Rectangle 30">
            <a:extLst>
              <a:ext uri="{FF2B5EF4-FFF2-40B4-BE49-F238E27FC236}">
                <a16:creationId xmlns:a16="http://schemas.microsoft.com/office/drawing/2014/main" id="{5C9C39FB-7204-496A-A5F5-2787371566F3}"/>
              </a:ext>
            </a:extLst>
          </p:cNvPr>
          <p:cNvSpPr>
            <a:spLocks noChangeArrowheads="1"/>
          </p:cNvSpPr>
          <p:nvPr/>
        </p:nvSpPr>
        <p:spPr bwMode="auto">
          <a:xfrm>
            <a:off x="2527300" y="5984875"/>
            <a:ext cx="2519363" cy="1825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aphicFrame>
        <p:nvGraphicFramePr>
          <p:cNvPr id="10253" name="Object 17">
            <a:extLst>
              <a:ext uri="{FF2B5EF4-FFF2-40B4-BE49-F238E27FC236}">
                <a16:creationId xmlns:a16="http://schemas.microsoft.com/office/drawing/2014/main" id="{37BCE393-474E-4424-8D9C-C3F317DED361}"/>
              </a:ext>
            </a:extLst>
          </p:cNvPr>
          <p:cNvGraphicFramePr>
            <a:graphicFrameLocks noChangeAspect="1"/>
          </p:cNvGraphicFramePr>
          <p:nvPr/>
        </p:nvGraphicFramePr>
        <p:xfrm>
          <a:off x="909638" y="4329113"/>
          <a:ext cx="4994275" cy="2139950"/>
        </p:xfrm>
        <a:graphic>
          <a:graphicData uri="http://schemas.openxmlformats.org/presentationml/2006/ole">
            <mc:AlternateContent xmlns:mc="http://schemas.openxmlformats.org/markup-compatibility/2006">
              <mc:Choice xmlns:v="urn:schemas-microsoft-com:vml" Requires="v">
                <p:oleObj spid="_x0000_s10255" name="数式" r:id="rId5" imgW="2197100" imgH="939800" progId="Equation.3">
                  <p:embed/>
                </p:oleObj>
              </mc:Choice>
              <mc:Fallback>
                <p:oleObj name="数式" r:id="rId5" imgW="2197100" imgH="9398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9638" y="4329113"/>
                        <a:ext cx="4994275" cy="213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4">
            <a:extLst>
              <a:ext uri="{FF2B5EF4-FFF2-40B4-BE49-F238E27FC236}">
                <a16:creationId xmlns:a16="http://schemas.microsoft.com/office/drawing/2014/main" id="{8CAAEE9D-395A-44C1-93C1-75555C539A25}"/>
              </a:ext>
            </a:extLst>
          </p:cNvPr>
          <p:cNvSpPr>
            <a:spLocks noChangeArrowheads="1"/>
          </p:cNvSpPr>
          <p:nvPr/>
        </p:nvSpPr>
        <p:spPr bwMode="auto">
          <a:xfrm>
            <a:off x="2519363" y="2241550"/>
            <a:ext cx="684212" cy="4318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1267" name="Rectangle 63">
            <a:extLst>
              <a:ext uri="{FF2B5EF4-FFF2-40B4-BE49-F238E27FC236}">
                <a16:creationId xmlns:a16="http://schemas.microsoft.com/office/drawing/2014/main" id="{599525F1-F588-4152-A3B2-8BA0DD29B918}"/>
              </a:ext>
            </a:extLst>
          </p:cNvPr>
          <p:cNvSpPr>
            <a:spLocks noChangeArrowheads="1"/>
          </p:cNvSpPr>
          <p:nvPr/>
        </p:nvSpPr>
        <p:spPr bwMode="auto">
          <a:xfrm>
            <a:off x="719138" y="3681413"/>
            <a:ext cx="649287" cy="3952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1268" name="Rectangle 62">
            <a:extLst>
              <a:ext uri="{FF2B5EF4-FFF2-40B4-BE49-F238E27FC236}">
                <a16:creationId xmlns:a16="http://schemas.microsoft.com/office/drawing/2014/main" id="{97053F29-8F11-4541-A4B5-9A8A02CBB68E}"/>
              </a:ext>
            </a:extLst>
          </p:cNvPr>
          <p:cNvSpPr>
            <a:spLocks noChangeArrowheads="1"/>
          </p:cNvSpPr>
          <p:nvPr/>
        </p:nvSpPr>
        <p:spPr bwMode="auto">
          <a:xfrm>
            <a:off x="2124075" y="5661025"/>
            <a:ext cx="1368425" cy="4318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1269" name="Rectangle 61">
            <a:extLst>
              <a:ext uri="{FF2B5EF4-FFF2-40B4-BE49-F238E27FC236}">
                <a16:creationId xmlns:a16="http://schemas.microsoft.com/office/drawing/2014/main" id="{E87EC4B7-33E7-4CD6-B0B3-8FDD34E3773E}"/>
              </a:ext>
            </a:extLst>
          </p:cNvPr>
          <p:cNvSpPr>
            <a:spLocks noChangeArrowheads="1"/>
          </p:cNvSpPr>
          <p:nvPr/>
        </p:nvSpPr>
        <p:spPr bwMode="auto">
          <a:xfrm>
            <a:off x="4140200" y="3681413"/>
            <a:ext cx="1331913" cy="4683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94268" name="Rectangle 60">
            <a:extLst>
              <a:ext uri="{FF2B5EF4-FFF2-40B4-BE49-F238E27FC236}">
                <a16:creationId xmlns:a16="http://schemas.microsoft.com/office/drawing/2014/main" id="{897F4894-F305-4B81-A717-43B06E0ADCBF}"/>
              </a:ext>
            </a:extLst>
          </p:cNvPr>
          <p:cNvSpPr>
            <a:spLocks noChangeArrowheads="1"/>
          </p:cNvSpPr>
          <p:nvPr/>
        </p:nvSpPr>
        <p:spPr bwMode="auto">
          <a:xfrm>
            <a:off x="3708400" y="4797425"/>
            <a:ext cx="5256213" cy="20605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ja-JP" altLang="ja-JP" dirty="0"/>
          </a:p>
        </p:txBody>
      </p:sp>
      <p:sp>
        <p:nvSpPr>
          <p:cNvPr id="11271" name="Rectangle 2">
            <a:extLst>
              <a:ext uri="{FF2B5EF4-FFF2-40B4-BE49-F238E27FC236}">
                <a16:creationId xmlns:a16="http://schemas.microsoft.com/office/drawing/2014/main" id="{0C205476-1E77-41FB-9C08-94BB111D2F03}"/>
              </a:ext>
            </a:extLst>
          </p:cNvPr>
          <p:cNvSpPr>
            <a:spLocks noGrp="1" noChangeArrowheads="1"/>
          </p:cNvSpPr>
          <p:nvPr>
            <p:ph type="title"/>
          </p:nvPr>
        </p:nvSpPr>
        <p:spPr/>
        <p:txBody>
          <a:bodyPr/>
          <a:lstStyle/>
          <a:p>
            <a:pPr eaLnBrk="1" hangingPunct="1"/>
            <a:br>
              <a:rPr lang="en-US" altLang="ja-JP"/>
            </a:br>
            <a:r>
              <a:rPr lang="en-US" altLang="ja-JP"/>
              <a:t>W</a:t>
            </a:r>
            <a:r>
              <a:rPr lang="ja-JP" altLang="en-US"/>
              <a:t>を複素平面に置いてみると</a:t>
            </a:r>
            <a:br>
              <a:rPr lang="en-US" altLang="ja-JP"/>
            </a:br>
            <a:r>
              <a:rPr lang="ja-JP" altLang="en-US"/>
              <a:t>いくつかの性質が分かる</a:t>
            </a:r>
          </a:p>
        </p:txBody>
      </p:sp>
      <p:graphicFrame>
        <p:nvGraphicFramePr>
          <p:cNvPr id="11272" name="Object 56">
            <a:extLst>
              <a:ext uri="{FF2B5EF4-FFF2-40B4-BE49-F238E27FC236}">
                <a16:creationId xmlns:a16="http://schemas.microsoft.com/office/drawing/2014/main" id="{A6237F4D-CF23-44E9-B989-1E161DAC902A}"/>
              </a:ext>
            </a:extLst>
          </p:cNvPr>
          <p:cNvGraphicFramePr>
            <a:graphicFrameLocks noChangeAspect="1"/>
          </p:cNvGraphicFramePr>
          <p:nvPr>
            <p:ph sz="half" idx="1"/>
          </p:nvPr>
        </p:nvGraphicFramePr>
        <p:xfrm>
          <a:off x="4824413" y="5199063"/>
          <a:ext cx="1708150" cy="1568450"/>
        </p:xfrm>
        <a:graphic>
          <a:graphicData uri="http://schemas.openxmlformats.org/presentationml/2006/ole">
            <mc:AlternateContent xmlns:mc="http://schemas.openxmlformats.org/markup-compatibility/2006">
              <mc:Choice xmlns:v="urn:schemas-microsoft-com:vml" Requires="v">
                <p:oleObj spid="_x0000_s11299" name="数式" r:id="rId3" imgW="927000" imgH="850680" progId="Equation.3">
                  <p:embed/>
                </p:oleObj>
              </mc:Choice>
              <mc:Fallback>
                <p:oleObj name="数式" r:id="rId3" imgW="927000" imgH="850680" progId="Equation.3">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5199063"/>
                        <a:ext cx="1708150"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Line 5">
            <a:extLst>
              <a:ext uri="{FF2B5EF4-FFF2-40B4-BE49-F238E27FC236}">
                <a16:creationId xmlns:a16="http://schemas.microsoft.com/office/drawing/2014/main" id="{A6AB14B7-82E2-4D91-9A2A-0B66FA471B09}"/>
              </a:ext>
            </a:extLst>
          </p:cNvPr>
          <p:cNvSpPr>
            <a:spLocks noChangeShapeType="1"/>
          </p:cNvSpPr>
          <p:nvPr/>
        </p:nvSpPr>
        <p:spPr bwMode="auto">
          <a:xfrm>
            <a:off x="1128713" y="4143375"/>
            <a:ext cx="2879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74" name="Line 6">
            <a:extLst>
              <a:ext uri="{FF2B5EF4-FFF2-40B4-BE49-F238E27FC236}">
                <a16:creationId xmlns:a16="http://schemas.microsoft.com/office/drawing/2014/main" id="{B2F6F761-3E43-42C2-981A-79BC24E36530}"/>
              </a:ext>
            </a:extLst>
          </p:cNvPr>
          <p:cNvSpPr>
            <a:spLocks noChangeShapeType="1"/>
          </p:cNvSpPr>
          <p:nvPr/>
        </p:nvSpPr>
        <p:spPr bwMode="auto">
          <a:xfrm>
            <a:off x="2532063" y="2738438"/>
            <a:ext cx="0" cy="2916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75" name="Oval 7">
            <a:extLst>
              <a:ext uri="{FF2B5EF4-FFF2-40B4-BE49-F238E27FC236}">
                <a16:creationId xmlns:a16="http://schemas.microsoft.com/office/drawing/2014/main" id="{179160C9-07E5-4B54-816F-F165DD3E2FF9}"/>
              </a:ext>
            </a:extLst>
          </p:cNvPr>
          <p:cNvSpPr>
            <a:spLocks noChangeArrowheads="1"/>
          </p:cNvSpPr>
          <p:nvPr/>
        </p:nvSpPr>
        <p:spPr bwMode="auto">
          <a:xfrm>
            <a:off x="1416050" y="3027363"/>
            <a:ext cx="2232025" cy="22320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1276" name="Oval 8">
            <a:extLst>
              <a:ext uri="{FF2B5EF4-FFF2-40B4-BE49-F238E27FC236}">
                <a16:creationId xmlns:a16="http://schemas.microsoft.com/office/drawing/2014/main" id="{6F4C87CC-9FED-4D93-B40E-2EA2EE67A2CB}"/>
              </a:ext>
            </a:extLst>
          </p:cNvPr>
          <p:cNvSpPr>
            <a:spLocks noChangeArrowheads="1"/>
          </p:cNvSpPr>
          <p:nvPr/>
        </p:nvSpPr>
        <p:spPr bwMode="auto">
          <a:xfrm>
            <a:off x="3600450" y="4076700"/>
            <a:ext cx="10795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1277" name="Text Box 14">
            <a:extLst>
              <a:ext uri="{FF2B5EF4-FFF2-40B4-BE49-F238E27FC236}">
                <a16:creationId xmlns:a16="http://schemas.microsoft.com/office/drawing/2014/main" id="{D9BE6CF2-B4A0-4DF8-81F0-85DFBD922302}"/>
              </a:ext>
            </a:extLst>
          </p:cNvPr>
          <p:cNvSpPr txBox="1">
            <a:spLocks noChangeArrowheads="1"/>
          </p:cNvSpPr>
          <p:nvPr/>
        </p:nvSpPr>
        <p:spPr bwMode="auto">
          <a:xfrm>
            <a:off x="3648075" y="407035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1</a:t>
            </a:r>
          </a:p>
        </p:txBody>
      </p:sp>
      <p:sp>
        <p:nvSpPr>
          <p:cNvPr id="11278" name="Text Box 15">
            <a:extLst>
              <a:ext uri="{FF2B5EF4-FFF2-40B4-BE49-F238E27FC236}">
                <a16:creationId xmlns:a16="http://schemas.microsoft.com/office/drawing/2014/main" id="{F7A04051-5C27-42F9-B92A-B66C0675B1A9}"/>
              </a:ext>
            </a:extLst>
          </p:cNvPr>
          <p:cNvSpPr txBox="1">
            <a:spLocks noChangeArrowheads="1"/>
          </p:cNvSpPr>
          <p:nvPr/>
        </p:nvSpPr>
        <p:spPr bwMode="auto">
          <a:xfrm>
            <a:off x="1055688" y="4033838"/>
            <a:ext cx="392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-1</a:t>
            </a:r>
          </a:p>
        </p:txBody>
      </p:sp>
      <p:sp>
        <p:nvSpPr>
          <p:cNvPr id="11279" name="Text Box 16">
            <a:extLst>
              <a:ext uri="{FF2B5EF4-FFF2-40B4-BE49-F238E27FC236}">
                <a16:creationId xmlns:a16="http://schemas.microsoft.com/office/drawing/2014/main" id="{165D129A-B883-468B-88E1-BEFEDD426A68}"/>
              </a:ext>
            </a:extLst>
          </p:cNvPr>
          <p:cNvSpPr txBox="1">
            <a:spLocks noChangeArrowheads="1"/>
          </p:cNvSpPr>
          <p:nvPr/>
        </p:nvSpPr>
        <p:spPr bwMode="auto">
          <a:xfrm>
            <a:off x="2532063" y="52943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t>-</a:t>
            </a:r>
            <a:r>
              <a:rPr lang="ja-JP" altLang="en-US" sz="1800"/>
              <a:t>ｊ</a:t>
            </a:r>
          </a:p>
        </p:txBody>
      </p:sp>
      <p:sp>
        <p:nvSpPr>
          <p:cNvPr id="11280" name="Text Box 17">
            <a:extLst>
              <a:ext uri="{FF2B5EF4-FFF2-40B4-BE49-F238E27FC236}">
                <a16:creationId xmlns:a16="http://schemas.microsoft.com/office/drawing/2014/main" id="{855F5E8A-9ED8-4232-85D9-77607C5A431C}"/>
              </a:ext>
            </a:extLst>
          </p:cNvPr>
          <p:cNvSpPr txBox="1">
            <a:spLocks noChangeArrowheads="1"/>
          </p:cNvSpPr>
          <p:nvPr/>
        </p:nvSpPr>
        <p:spPr bwMode="auto">
          <a:xfrm>
            <a:off x="2532063" y="2544763"/>
            <a:ext cx="241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ｊ</a:t>
            </a:r>
          </a:p>
        </p:txBody>
      </p:sp>
      <p:graphicFrame>
        <p:nvGraphicFramePr>
          <p:cNvPr id="11281" name="Object 18">
            <a:extLst>
              <a:ext uri="{FF2B5EF4-FFF2-40B4-BE49-F238E27FC236}">
                <a16:creationId xmlns:a16="http://schemas.microsoft.com/office/drawing/2014/main" id="{0AAA4729-018F-47E2-9B07-C1D5613BBB83}"/>
              </a:ext>
            </a:extLst>
          </p:cNvPr>
          <p:cNvGraphicFramePr>
            <a:graphicFrameLocks noChangeAspect="1"/>
          </p:cNvGraphicFramePr>
          <p:nvPr/>
        </p:nvGraphicFramePr>
        <p:xfrm>
          <a:off x="3684588" y="3681413"/>
          <a:ext cx="1774825" cy="431800"/>
        </p:xfrm>
        <a:graphic>
          <a:graphicData uri="http://schemas.openxmlformats.org/presentationml/2006/ole">
            <mc:AlternateContent xmlns:mc="http://schemas.openxmlformats.org/markup-compatibility/2006">
              <mc:Choice xmlns:v="urn:schemas-microsoft-com:vml" Requires="v">
                <p:oleObj spid="_x0000_s11300" name="数式" r:id="rId5" imgW="939800" imgH="228600" progId="Equation.3">
                  <p:embed/>
                </p:oleObj>
              </mc:Choice>
              <mc:Fallback>
                <p:oleObj name="数式" r:id="rId5" imgW="939800" imgH="2286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4588" y="3681413"/>
                        <a:ext cx="17748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39">
            <a:extLst>
              <a:ext uri="{FF2B5EF4-FFF2-40B4-BE49-F238E27FC236}">
                <a16:creationId xmlns:a16="http://schemas.microsoft.com/office/drawing/2014/main" id="{D62EB2BF-8D00-4D6E-B052-B4F39DB3A9BD}"/>
              </a:ext>
            </a:extLst>
          </p:cNvPr>
          <p:cNvGraphicFramePr>
            <a:graphicFrameLocks noChangeAspect="1"/>
          </p:cNvGraphicFramePr>
          <p:nvPr/>
        </p:nvGraphicFramePr>
        <p:xfrm>
          <a:off x="1703388" y="5661025"/>
          <a:ext cx="1751012" cy="431800"/>
        </p:xfrm>
        <a:graphic>
          <a:graphicData uri="http://schemas.openxmlformats.org/presentationml/2006/ole">
            <mc:AlternateContent xmlns:mc="http://schemas.openxmlformats.org/markup-compatibility/2006">
              <mc:Choice xmlns:v="urn:schemas-microsoft-com:vml" Requires="v">
                <p:oleObj spid="_x0000_s11301" name="数式" r:id="rId7" imgW="927100" imgH="228600" progId="Equation.3">
                  <p:embed/>
                </p:oleObj>
              </mc:Choice>
              <mc:Fallback>
                <p:oleObj name="数式" r:id="rId7" imgW="927100" imgH="22860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388" y="5661025"/>
                        <a:ext cx="17510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3" name="Oval 40">
            <a:extLst>
              <a:ext uri="{FF2B5EF4-FFF2-40B4-BE49-F238E27FC236}">
                <a16:creationId xmlns:a16="http://schemas.microsoft.com/office/drawing/2014/main" id="{16735CC8-BB44-4EFB-A35A-22F8C9E3474B}"/>
              </a:ext>
            </a:extLst>
          </p:cNvPr>
          <p:cNvSpPr>
            <a:spLocks noChangeArrowheads="1"/>
          </p:cNvSpPr>
          <p:nvPr/>
        </p:nvSpPr>
        <p:spPr bwMode="auto">
          <a:xfrm>
            <a:off x="2484438" y="2960688"/>
            <a:ext cx="10795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1284" name="Oval 41">
            <a:extLst>
              <a:ext uri="{FF2B5EF4-FFF2-40B4-BE49-F238E27FC236}">
                <a16:creationId xmlns:a16="http://schemas.microsoft.com/office/drawing/2014/main" id="{D220770D-2F2F-4A7D-9837-C76D27493EF4}"/>
              </a:ext>
            </a:extLst>
          </p:cNvPr>
          <p:cNvSpPr>
            <a:spLocks noChangeArrowheads="1"/>
          </p:cNvSpPr>
          <p:nvPr/>
        </p:nvSpPr>
        <p:spPr bwMode="auto">
          <a:xfrm>
            <a:off x="2484438" y="5192713"/>
            <a:ext cx="10795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1285" name="Oval 42">
            <a:extLst>
              <a:ext uri="{FF2B5EF4-FFF2-40B4-BE49-F238E27FC236}">
                <a16:creationId xmlns:a16="http://schemas.microsoft.com/office/drawing/2014/main" id="{8BA397B1-19F0-4460-999A-6CDB9D94D9C4}"/>
              </a:ext>
            </a:extLst>
          </p:cNvPr>
          <p:cNvSpPr>
            <a:spLocks noChangeArrowheads="1"/>
          </p:cNvSpPr>
          <p:nvPr/>
        </p:nvSpPr>
        <p:spPr bwMode="auto">
          <a:xfrm>
            <a:off x="1368425" y="4076700"/>
            <a:ext cx="107950" cy="1079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aphicFrame>
        <p:nvGraphicFramePr>
          <p:cNvPr id="11286" name="Object 44">
            <a:extLst>
              <a:ext uri="{FF2B5EF4-FFF2-40B4-BE49-F238E27FC236}">
                <a16:creationId xmlns:a16="http://schemas.microsoft.com/office/drawing/2014/main" id="{05BA67E9-7BC3-4B7C-B715-9881887D1DCB}"/>
              </a:ext>
            </a:extLst>
          </p:cNvPr>
          <p:cNvGraphicFramePr>
            <a:graphicFrameLocks noChangeAspect="1"/>
          </p:cNvGraphicFramePr>
          <p:nvPr/>
        </p:nvGraphicFramePr>
        <p:xfrm>
          <a:off x="2063750" y="2241550"/>
          <a:ext cx="1103313" cy="431800"/>
        </p:xfrm>
        <a:graphic>
          <a:graphicData uri="http://schemas.openxmlformats.org/presentationml/2006/ole">
            <mc:AlternateContent xmlns:mc="http://schemas.openxmlformats.org/markup-compatibility/2006">
              <mc:Choice xmlns:v="urn:schemas-microsoft-com:vml" Requires="v">
                <p:oleObj spid="_x0000_s11302" name="数式" r:id="rId9" imgW="583947" imgH="228501" progId="Equation.3">
                  <p:embed/>
                </p:oleObj>
              </mc:Choice>
              <mc:Fallback>
                <p:oleObj name="数式" r:id="rId9" imgW="583947" imgH="228501"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3750" y="2241550"/>
                        <a:ext cx="11033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7" name="Object 45">
            <a:extLst>
              <a:ext uri="{FF2B5EF4-FFF2-40B4-BE49-F238E27FC236}">
                <a16:creationId xmlns:a16="http://schemas.microsoft.com/office/drawing/2014/main" id="{637575DB-63F4-4487-9EFA-8069FDAED136}"/>
              </a:ext>
            </a:extLst>
          </p:cNvPr>
          <p:cNvGraphicFramePr>
            <a:graphicFrameLocks noChangeAspect="1"/>
          </p:cNvGraphicFramePr>
          <p:nvPr/>
        </p:nvGraphicFramePr>
        <p:xfrm>
          <a:off x="287338" y="3681413"/>
          <a:ext cx="1103312" cy="431800"/>
        </p:xfrm>
        <a:graphic>
          <a:graphicData uri="http://schemas.openxmlformats.org/presentationml/2006/ole">
            <mc:AlternateContent xmlns:mc="http://schemas.openxmlformats.org/markup-compatibility/2006">
              <mc:Choice xmlns:v="urn:schemas-microsoft-com:vml" Requires="v">
                <p:oleObj spid="_x0000_s11303" name="数式" r:id="rId11" imgW="583947" imgH="228501" progId="Equation.3">
                  <p:embed/>
                </p:oleObj>
              </mc:Choice>
              <mc:Fallback>
                <p:oleObj name="数式" r:id="rId11" imgW="583947" imgH="228501"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338" y="3681413"/>
                        <a:ext cx="11033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58" name="AutoShape 50">
            <a:extLst>
              <a:ext uri="{FF2B5EF4-FFF2-40B4-BE49-F238E27FC236}">
                <a16:creationId xmlns:a16="http://schemas.microsoft.com/office/drawing/2014/main" id="{ADDCC11C-76B8-4CF4-A944-B85075006875}"/>
              </a:ext>
            </a:extLst>
          </p:cNvPr>
          <p:cNvSpPr>
            <a:spLocks noChangeArrowheads="1"/>
          </p:cNvSpPr>
          <p:nvPr/>
        </p:nvSpPr>
        <p:spPr bwMode="auto">
          <a:xfrm>
            <a:off x="5076825" y="1844675"/>
            <a:ext cx="3095625" cy="1295400"/>
          </a:xfrm>
          <a:prstGeom prst="cloudCallout">
            <a:avLst>
              <a:gd name="adj1" fmla="val -58153"/>
              <a:gd name="adj2" fmla="val 42894"/>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defRPr/>
            </a:pPr>
            <a:r>
              <a:rPr lang="ja-JP" altLang="en-US"/>
              <a:t>同じ位置のものが複数出てきた</a:t>
            </a:r>
          </a:p>
        </p:txBody>
      </p:sp>
      <p:sp>
        <p:nvSpPr>
          <p:cNvPr id="11289" name="AutoShape 51">
            <a:extLst>
              <a:ext uri="{FF2B5EF4-FFF2-40B4-BE49-F238E27FC236}">
                <a16:creationId xmlns:a16="http://schemas.microsoft.com/office/drawing/2014/main" id="{B8186EB2-5164-48EB-B036-AE9A7B90A73D}"/>
              </a:ext>
            </a:extLst>
          </p:cNvPr>
          <p:cNvSpPr>
            <a:spLocks noChangeArrowheads="1"/>
          </p:cNvSpPr>
          <p:nvPr/>
        </p:nvSpPr>
        <p:spPr bwMode="auto">
          <a:xfrm>
            <a:off x="5872163" y="3868738"/>
            <a:ext cx="2944812" cy="990600"/>
          </a:xfrm>
          <a:prstGeom prst="irregularSeal1">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defRPr/>
            </a:pPr>
            <a:r>
              <a:rPr lang="ja-JP" altLang="en-US" sz="1400" dirty="0"/>
              <a:t>ＦＦＴでは</a:t>
            </a:r>
            <a:endParaRPr lang="en-US" altLang="ja-JP" sz="1400" dirty="0"/>
          </a:p>
          <a:p>
            <a:pPr algn="ctr" eaLnBrk="1" hangingPunct="1">
              <a:spcBef>
                <a:spcPct val="0"/>
              </a:spcBef>
              <a:buClrTx/>
              <a:buSzTx/>
              <a:buFontTx/>
              <a:buNone/>
              <a:defRPr/>
            </a:pPr>
            <a:r>
              <a:rPr lang="ja-JP" altLang="en-US" sz="1400" dirty="0"/>
              <a:t>こんな性質</a:t>
            </a:r>
          </a:p>
          <a:p>
            <a:pPr algn="ctr" eaLnBrk="1" hangingPunct="1">
              <a:spcBef>
                <a:spcPct val="0"/>
              </a:spcBef>
              <a:buClrTx/>
              <a:buSzTx/>
              <a:buFontTx/>
              <a:buNone/>
              <a:defRPr/>
            </a:pPr>
            <a:r>
              <a:rPr lang="ja-JP" altLang="en-US" sz="1400" dirty="0"/>
              <a:t>をうまく利用する</a:t>
            </a:r>
          </a:p>
        </p:txBody>
      </p:sp>
      <p:sp>
        <p:nvSpPr>
          <p:cNvPr id="11290" name="Text Box 59">
            <a:extLst>
              <a:ext uri="{FF2B5EF4-FFF2-40B4-BE49-F238E27FC236}">
                <a16:creationId xmlns:a16="http://schemas.microsoft.com/office/drawing/2014/main" id="{95D64629-7AA6-4692-B463-ED5CFFE58A4A}"/>
              </a:ext>
            </a:extLst>
          </p:cNvPr>
          <p:cNvSpPr txBox="1">
            <a:spLocks noChangeArrowheads="1"/>
          </p:cNvSpPr>
          <p:nvPr/>
        </p:nvSpPr>
        <p:spPr bwMode="auto">
          <a:xfrm>
            <a:off x="5662613" y="4930775"/>
            <a:ext cx="909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200"/>
              <a:t>p:</a:t>
            </a:r>
            <a:r>
              <a:rPr lang="ja-JP" altLang="en-US" sz="1200"/>
              <a:t>ある整数</a:t>
            </a:r>
          </a:p>
        </p:txBody>
      </p:sp>
      <p:sp>
        <p:nvSpPr>
          <p:cNvPr id="11291" name="Text Box 66">
            <a:extLst>
              <a:ext uri="{FF2B5EF4-FFF2-40B4-BE49-F238E27FC236}">
                <a16:creationId xmlns:a16="http://schemas.microsoft.com/office/drawing/2014/main" id="{2B4400D3-D976-4965-9C75-4E303F082856}"/>
              </a:ext>
            </a:extLst>
          </p:cNvPr>
          <p:cNvSpPr txBox="1">
            <a:spLocks noChangeArrowheads="1"/>
          </p:cNvSpPr>
          <p:nvPr/>
        </p:nvSpPr>
        <p:spPr bwMode="auto">
          <a:xfrm>
            <a:off x="6659563" y="5219700"/>
            <a:ext cx="210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en-US" altLang="ja-JP" sz="1800">
                <a:solidFill>
                  <a:srgbClr val="0070C0"/>
                </a:solidFill>
              </a:rPr>
              <a:t>N</a:t>
            </a:r>
            <a:r>
              <a:rPr lang="ja-JP" altLang="en-US" sz="1800">
                <a:solidFill>
                  <a:srgbClr val="0070C0"/>
                </a:solidFill>
              </a:rPr>
              <a:t>点で一周（同じ値）</a:t>
            </a:r>
          </a:p>
        </p:txBody>
      </p:sp>
      <p:sp>
        <p:nvSpPr>
          <p:cNvPr id="11292" name="Text Box 67">
            <a:extLst>
              <a:ext uri="{FF2B5EF4-FFF2-40B4-BE49-F238E27FC236}">
                <a16:creationId xmlns:a16="http://schemas.microsoft.com/office/drawing/2014/main" id="{B9D244F7-A703-4E12-B27F-3630928FFE21}"/>
              </a:ext>
            </a:extLst>
          </p:cNvPr>
          <p:cNvSpPr txBox="1">
            <a:spLocks noChangeArrowheads="1"/>
          </p:cNvSpPr>
          <p:nvPr/>
        </p:nvSpPr>
        <p:spPr bwMode="auto">
          <a:xfrm>
            <a:off x="6624638" y="5697538"/>
            <a:ext cx="1338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solidFill>
                  <a:srgbClr val="0070C0"/>
                </a:solidFill>
              </a:rPr>
              <a:t>指数の計算</a:t>
            </a:r>
          </a:p>
        </p:txBody>
      </p:sp>
      <p:sp>
        <p:nvSpPr>
          <p:cNvPr id="11293" name="Text Box 68">
            <a:extLst>
              <a:ext uri="{FF2B5EF4-FFF2-40B4-BE49-F238E27FC236}">
                <a16:creationId xmlns:a16="http://schemas.microsoft.com/office/drawing/2014/main" id="{C637CA71-F23B-4009-9453-ED46719A0C31}"/>
              </a:ext>
            </a:extLst>
          </p:cNvPr>
          <p:cNvSpPr txBox="1">
            <a:spLocks noChangeArrowheads="1"/>
          </p:cNvSpPr>
          <p:nvPr/>
        </p:nvSpPr>
        <p:spPr bwMode="auto">
          <a:xfrm>
            <a:off x="6646863" y="6345238"/>
            <a:ext cx="240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solidFill>
                  <a:srgbClr val="0070C0"/>
                </a:solidFill>
              </a:rPr>
              <a:t>対称の点は－をつける</a:t>
            </a:r>
          </a:p>
        </p:txBody>
      </p:sp>
      <p:graphicFrame>
        <p:nvGraphicFramePr>
          <p:cNvPr id="11294" name="Object 71">
            <a:extLst>
              <a:ext uri="{FF2B5EF4-FFF2-40B4-BE49-F238E27FC236}">
                <a16:creationId xmlns:a16="http://schemas.microsoft.com/office/drawing/2014/main" id="{171C3FFA-CBBB-4043-B867-EE3C4903F6BD}"/>
              </a:ext>
            </a:extLst>
          </p:cNvPr>
          <p:cNvGraphicFramePr>
            <a:graphicFrameLocks noChangeAspect="1"/>
          </p:cNvGraphicFramePr>
          <p:nvPr/>
        </p:nvGraphicFramePr>
        <p:xfrm>
          <a:off x="195263" y="4076700"/>
          <a:ext cx="847725" cy="333375"/>
        </p:xfrm>
        <a:graphic>
          <a:graphicData uri="http://schemas.openxmlformats.org/presentationml/2006/ole">
            <mc:AlternateContent xmlns:mc="http://schemas.openxmlformats.org/markup-compatibility/2006">
              <mc:Choice xmlns:v="urn:schemas-microsoft-com:vml" Requires="v">
                <p:oleObj spid="_x0000_s11304" name="数式" r:id="rId13" imgW="469900" imgH="228600" progId="Equation.3">
                  <p:embed/>
                </p:oleObj>
              </mc:Choice>
              <mc:Fallback>
                <p:oleObj name="数式" r:id="rId13" imgW="469900" imgH="228600" progId="Equation.3">
                  <p:embed/>
                  <p:pic>
                    <p:nvPicPr>
                      <p:cNvPr id="0"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263" y="4076700"/>
                        <a:ext cx="8477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5" name="Object 75">
            <a:extLst>
              <a:ext uri="{FF2B5EF4-FFF2-40B4-BE49-F238E27FC236}">
                <a16:creationId xmlns:a16="http://schemas.microsoft.com/office/drawing/2014/main" id="{389AF4BA-10D1-4252-8259-21DE48BB9DC1}"/>
              </a:ext>
            </a:extLst>
          </p:cNvPr>
          <p:cNvGraphicFramePr>
            <a:graphicFrameLocks noChangeAspect="1"/>
          </p:cNvGraphicFramePr>
          <p:nvPr>
            <p:ph sz="half" idx="2"/>
          </p:nvPr>
        </p:nvGraphicFramePr>
        <p:xfrm>
          <a:off x="4067175" y="4076700"/>
          <a:ext cx="755650" cy="357188"/>
        </p:xfrm>
        <a:graphic>
          <a:graphicData uri="http://schemas.openxmlformats.org/presentationml/2006/ole">
            <mc:AlternateContent xmlns:mc="http://schemas.openxmlformats.org/markup-compatibility/2006">
              <mc:Choice xmlns:v="urn:schemas-microsoft-com:vml" Requires="v">
                <p:oleObj spid="_x0000_s11305" name="数式" r:id="rId15" imgW="482391" imgH="228501" progId="Equation.3">
                  <p:embed/>
                </p:oleObj>
              </mc:Choice>
              <mc:Fallback>
                <p:oleObj name="数式" r:id="rId15" imgW="482391" imgH="228501" progId="Equation.3">
                  <p:embed/>
                  <p:pic>
                    <p:nvPicPr>
                      <p:cNvPr id="0" name="Object 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7175" y="4076700"/>
                        <a:ext cx="75565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6" name="テキスト ボックス 1">
            <a:extLst>
              <a:ext uri="{FF2B5EF4-FFF2-40B4-BE49-F238E27FC236}">
                <a16:creationId xmlns:a16="http://schemas.microsoft.com/office/drawing/2014/main" id="{882158B5-C3B4-4897-868C-E078B2DA025F}"/>
              </a:ext>
            </a:extLst>
          </p:cNvPr>
          <p:cNvSpPr txBox="1">
            <a:spLocks noChangeArrowheads="1"/>
          </p:cNvSpPr>
          <p:nvPr/>
        </p:nvSpPr>
        <p:spPr bwMode="auto">
          <a:xfrm>
            <a:off x="3851275" y="5211763"/>
            <a:ext cx="949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r>
              <a:rPr lang="ja-JP" altLang="en-US">
                <a:solidFill>
                  <a:srgbClr val="0070C0"/>
                </a:solidFill>
              </a:rPr>
              <a:t>性質</a:t>
            </a:r>
            <a:r>
              <a:rPr lang="en-US" altLang="ja-JP">
                <a:solidFill>
                  <a:srgbClr val="0070C0"/>
                </a:solidFill>
              </a:rPr>
              <a:t>(1)</a:t>
            </a:r>
            <a:endParaRPr lang="ja-JP" altLang="en-US">
              <a:solidFill>
                <a:srgbClr val="0070C0"/>
              </a:solidFill>
            </a:endParaRPr>
          </a:p>
        </p:txBody>
      </p:sp>
      <p:sp>
        <p:nvSpPr>
          <p:cNvPr id="11297" name="テキスト ボックス 32">
            <a:extLst>
              <a:ext uri="{FF2B5EF4-FFF2-40B4-BE49-F238E27FC236}">
                <a16:creationId xmlns:a16="http://schemas.microsoft.com/office/drawing/2014/main" id="{54C91571-019B-4C63-BEE5-EDCB78A6F5AD}"/>
              </a:ext>
            </a:extLst>
          </p:cNvPr>
          <p:cNvSpPr txBox="1">
            <a:spLocks noChangeArrowheads="1"/>
          </p:cNvSpPr>
          <p:nvPr/>
        </p:nvSpPr>
        <p:spPr bwMode="auto">
          <a:xfrm>
            <a:off x="3851275" y="5707063"/>
            <a:ext cx="949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r>
              <a:rPr lang="ja-JP" altLang="en-US">
                <a:solidFill>
                  <a:srgbClr val="0070C0"/>
                </a:solidFill>
              </a:rPr>
              <a:t>性質</a:t>
            </a:r>
            <a:r>
              <a:rPr lang="en-US" altLang="ja-JP">
                <a:solidFill>
                  <a:srgbClr val="0070C0"/>
                </a:solidFill>
              </a:rPr>
              <a:t>(2)</a:t>
            </a:r>
            <a:endParaRPr lang="ja-JP" altLang="en-US">
              <a:solidFill>
                <a:srgbClr val="0070C0"/>
              </a:solidFill>
            </a:endParaRPr>
          </a:p>
        </p:txBody>
      </p:sp>
      <p:sp>
        <p:nvSpPr>
          <p:cNvPr id="11298" name="テキスト ボックス 33">
            <a:extLst>
              <a:ext uri="{FF2B5EF4-FFF2-40B4-BE49-F238E27FC236}">
                <a16:creationId xmlns:a16="http://schemas.microsoft.com/office/drawing/2014/main" id="{AD581C89-E263-49C1-9AEB-88A6450A6328}"/>
              </a:ext>
            </a:extLst>
          </p:cNvPr>
          <p:cNvSpPr txBox="1">
            <a:spLocks noChangeArrowheads="1"/>
          </p:cNvSpPr>
          <p:nvPr/>
        </p:nvSpPr>
        <p:spPr bwMode="auto">
          <a:xfrm>
            <a:off x="3854450" y="6345238"/>
            <a:ext cx="949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ahoma" panose="020B0604030504040204" pitchFamily="34" charset="0"/>
                <a:ea typeface="ＭＳ Ｐゴシック" panose="020B0600070205080204" pitchFamily="50" charset="-128"/>
              </a:defRPr>
            </a:lvl1pPr>
            <a:lvl2pPr marL="742950" indent="-285750">
              <a:defRPr kumimoji="1">
                <a:solidFill>
                  <a:schemeClr val="tx1"/>
                </a:solidFill>
                <a:latin typeface="Tahoma" panose="020B0604030504040204" pitchFamily="34" charset="0"/>
                <a:ea typeface="ＭＳ Ｐゴシック" panose="020B0600070205080204" pitchFamily="50" charset="-128"/>
              </a:defRPr>
            </a:lvl2pPr>
            <a:lvl3pPr marL="1143000" indent="-228600">
              <a:defRPr kumimoji="1">
                <a:solidFill>
                  <a:schemeClr val="tx1"/>
                </a:solidFill>
                <a:latin typeface="Tahoma" panose="020B0604030504040204" pitchFamily="34" charset="0"/>
                <a:ea typeface="ＭＳ Ｐゴシック" panose="020B0600070205080204" pitchFamily="50" charset="-128"/>
              </a:defRPr>
            </a:lvl3pPr>
            <a:lvl4pPr marL="1600200" indent="-228600">
              <a:defRPr kumimoji="1">
                <a:solidFill>
                  <a:schemeClr val="tx1"/>
                </a:solidFill>
                <a:latin typeface="Tahoma" panose="020B0604030504040204" pitchFamily="34" charset="0"/>
                <a:ea typeface="ＭＳ Ｐゴシック" panose="020B0600070205080204" pitchFamily="50" charset="-128"/>
              </a:defRPr>
            </a:lvl4pPr>
            <a:lvl5pPr marL="2057400" indent="-228600">
              <a:defRPr kumimoji="1">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ＭＳ Ｐゴシック" panose="020B0600070205080204" pitchFamily="50" charset="-128"/>
              </a:defRPr>
            </a:lvl9pPr>
          </a:lstStyle>
          <a:p>
            <a:r>
              <a:rPr lang="ja-JP" altLang="en-US">
                <a:solidFill>
                  <a:srgbClr val="0070C0"/>
                </a:solidFill>
              </a:rPr>
              <a:t>性質</a:t>
            </a:r>
            <a:r>
              <a:rPr lang="en-US" altLang="ja-JP">
                <a:solidFill>
                  <a:srgbClr val="0070C0"/>
                </a:solidFill>
              </a:rPr>
              <a:t>(3)</a:t>
            </a:r>
            <a:endParaRPr lang="ja-JP" altLang="en-US">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2">
            <a:extLst>
              <a:ext uri="{FF2B5EF4-FFF2-40B4-BE49-F238E27FC236}">
                <a16:creationId xmlns:a16="http://schemas.microsoft.com/office/drawing/2014/main" id="{1675CC0A-315E-4083-B9B4-5F98AF82FDF0}"/>
              </a:ext>
            </a:extLst>
          </p:cNvPr>
          <p:cNvSpPr>
            <a:spLocks noChangeArrowheads="1"/>
          </p:cNvSpPr>
          <p:nvPr/>
        </p:nvSpPr>
        <p:spPr bwMode="auto">
          <a:xfrm>
            <a:off x="1079500" y="3752850"/>
            <a:ext cx="755650" cy="1404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291" name="Rectangle 38">
            <a:extLst>
              <a:ext uri="{FF2B5EF4-FFF2-40B4-BE49-F238E27FC236}">
                <a16:creationId xmlns:a16="http://schemas.microsoft.com/office/drawing/2014/main" id="{96AD1046-FA00-4A83-A62E-B641F329ADED}"/>
              </a:ext>
            </a:extLst>
          </p:cNvPr>
          <p:cNvSpPr>
            <a:spLocks noChangeArrowheads="1"/>
          </p:cNvSpPr>
          <p:nvPr/>
        </p:nvSpPr>
        <p:spPr bwMode="auto">
          <a:xfrm>
            <a:off x="6516688" y="5949950"/>
            <a:ext cx="1006475" cy="76358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292" name="Rectangle 37">
            <a:extLst>
              <a:ext uri="{FF2B5EF4-FFF2-40B4-BE49-F238E27FC236}">
                <a16:creationId xmlns:a16="http://schemas.microsoft.com/office/drawing/2014/main" id="{8FC1D139-04C7-419F-9473-854BCFF3E114}"/>
              </a:ext>
            </a:extLst>
          </p:cNvPr>
          <p:cNvSpPr>
            <a:spLocks noChangeArrowheads="1"/>
          </p:cNvSpPr>
          <p:nvPr/>
        </p:nvSpPr>
        <p:spPr bwMode="auto">
          <a:xfrm>
            <a:off x="1331913" y="5624513"/>
            <a:ext cx="323850" cy="46831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293" name="Rectangle 36">
            <a:extLst>
              <a:ext uri="{FF2B5EF4-FFF2-40B4-BE49-F238E27FC236}">
                <a16:creationId xmlns:a16="http://schemas.microsoft.com/office/drawing/2014/main" id="{49A0E0DD-5C36-4250-AEA2-4A677039ABE8}"/>
              </a:ext>
            </a:extLst>
          </p:cNvPr>
          <p:cNvSpPr>
            <a:spLocks noChangeArrowheads="1"/>
          </p:cNvSpPr>
          <p:nvPr/>
        </p:nvSpPr>
        <p:spPr bwMode="auto">
          <a:xfrm>
            <a:off x="8027988" y="6021388"/>
            <a:ext cx="396875" cy="647700"/>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294" name="Rectangle 35">
            <a:extLst>
              <a:ext uri="{FF2B5EF4-FFF2-40B4-BE49-F238E27FC236}">
                <a16:creationId xmlns:a16="http://schemas.microsoft.com/office/drawing/2014/main" id="{7736CD3D-E27A-4DC7-BAB6-52276E0DBCB9}"/>
              </a:ext>
            </a:extLst>
          </p:cNvPr>
          <p:cNvSpPr>
            <a:spLocks noChangeArrowheads="1"/>
          </p:cNvSpPr>
          <p:nvPr/>
        </p:nvSpPr>
        <p:spPr bwMode="auto">
          <a:xfrm>
            <a:off x="4716463" y="6021388"/>
            <a:ext cx="395287" cy="611187"/>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295" name="Rectangle 34">
            <a:extLst>
              <a:ext uri="{FF2B5EF4-FFF2-40B4-BE49-F238E27FC236}">
                <a16:creationId xmlns:a16="http://schemas.microsoft.com/office/drawing/2014/main" id="{11213734-EA8D-4372-BFFA-68D49A0DF528}"/>
              </a:ext>
            </a:extLst>
          </p:cNvPr>
          <p:cNvSpPr>
            <a:spLocks noChangeArrowheads="1"/>
          </p:cNvSpPr>
          <p:nvPr/>
        </p:nvSpPr>
        <p:spPr bwMode="auto">
          <a:xfrm>
            <a:off x="900113" y="5624513"/>
            <a:ext cx="323850" cy="468312"/>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296" name="Rectangle 33">
            <a:extLst>
              <a:ext uri="{FF2B5EF4-FFF2-40B4-BE49-F238E27FC236}">
                <a16:creationId xmlns:a16="http://schemas.microsoft.com/office/drawing/2014/main" id="{CF1EEE29-83D1-49ED-B38B-FFAAEE139D3E}"/>
              </a:ext>
            </a:extLst>
          </p:cNvPr>
          <p:cNvSpPr>
            <a:spLocks noChangeArrowheads="1"/>
          </p:cNvSpPr>
          <p:nvPr/>
        </p:nvSpPr>
        <p:spPr bwMode="auto">
          <a:xfrm>
            <a:off x="6985000" y="4005263"/>
            <a:ext cx="323850" cy="3603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297" name="Rectangle 30">
            <a:extLst>
              <a:ext uri="{FF2B5EF4-FFF2-40B4-BE49-F238E27FC236}">
                <a16:creationId xmlns:a16="http://schemas.microsoft.com/office/drawing/2014/main" id="{25A64692-2860-4AC3-98B8-284A2164EFB3}"/>
              </a:ext>
            </a:extLst>
          </p:cNvPr>
          <p:cNvSpPr>
            <a:spLocks noChangeArrowheads="1"/>
          </p:cNvSpPr>
          <p:nvPr/>
        </p:nvSpPr>
        <p:spPr bwMode="auto">
          <a:xfrm>
            <a:off x="4067175" y="3716338"/>
            <a:ext cx="792163" cy="15128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298" name="Rectangle 29">
            <a:extLst>
              <a:ext uri="{FF2B5EF4-FFF2-40B4-BE49-F238E27FC236}">
                <a16:creationId xmlns:a16="http://schemas.microsoft.com/office/drawing/2014/main" id="{37C4D90B-C973-43DB-AFDE-C824542754B7}"/>
              </a:ext>
            </a:extLst>
          </p:cNvPr>
          <p:cNvSpPr>
            <a:spLocks noChangeArrowheads="1"/>
          </p:cNvSpPr>
          <p:nvPr/>
        </p:nvSpPr>
        <p:spPr bwMode="auto">
          <a:xfrm>
            <a:off x="2592388" y="3716338"/>
            <a:ext cx="1366837" cy="15128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299" name="Rectangle 2">
            <a:extLst>
              <a:ext uri="{FF2B5EF4-FFF2-40B4-BE49-F238E27FC236}">
                <a16:creationId xmlns:a16="http://schemas.microsoft.com/office/drawing/2014/main" id="{768EDF4C-BB6B-4ED4-958F-06B99B71F054}"/>
              </a:ext>
            </a:extLst>
          </p:cNvPr>
          <p:cNvSpPr>
            <a:spLocks noGrp="1" noChangeArrowheads="1"/>
          </p:cNvSpPr>
          <p:nvPr>
            <p:ph type="title" sz="quarter"/>
          </p:nvPr>
        </p:nvSpPr>
        <p:spPr/>
        <p:txBody>
          <a:bodyPr/>
          <a:lstStyle/>
          <a:p>
            <a:pPr eaLnBrk="1" hangingPunct="1"/>
            <a:r>
              <a:rPr lang="ja-JP" altLang="en-US"/>
              <a:t>参考：</a:t>
            </a:r>
            <a:br>
              <a:rPr lang="en-US" altLang="ja-JP"/>
            </a:br>
            <a:r>
              <a:rPr lang="ja-JP" altLang="en-US"/>
              <a:t>Ｎ＝４でまとめていくと</a:t>
            </a:r>
          </a:p>
        </p:txBody>
      </p:sp>
      <p:graphicFrame>
        <p:nvGraphicFramePr>
          <p:cNvPr id="12300" name="Object 19">
            <a:extLst>
              <a:ext uri="{FF2B5EF4-FFF2-40B4-BE49-F238E27FC236}">
                <a16:creationId xmlns:a16="http://schemas.microsoft.com/office/drawing/2014/main" id="{C4F3C72A-5D00-491B-889D-518C25839A40}"/>
              </a:ext>
            </a:extLst>
          </p:cNvPr>
          <p:cNvGraphicFramePr>
            <a:graphicFrameLocks noChangeAspect="1"/>
          </p:cNvGraphicFramePr>
          <p:nvPr/>
        </p:nvGraphicFramePr>
        <p:xfrm>
          <a:off x="250825" y="3752850"/>
          <a:ext cx="5119688" cy="1436688"/>
        </p:xfrm>
        <a:graphic>
          <a:graphicData uri="http://schemas.openxmlformats.org/presentationml/2006/ole">
            <mc:AlternateContent xmlns:mc="http://schemas.openxmlformats.org/markup-compatibility/2006">
              <mc:Choice xmlns:v="urn:schemas-microsoft-com:vml" Requires="v">
                <p:oleObj spid="_x0000_s12328" name="数式" r:id="rId3" imgW="3352800" imgH="939800" progId="Equation.3">
                  <p:embed/>
                </p:oleObj>
              </mc:Choice>
              <mc:Fallback>
                <p:oleObj name="数式" r:id="rId3" imgW="3352800" imgH="9398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752850"/>
                        <a:ext cx="5119688" cy="143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1" name="AutoShape 22">
            <a:extLst>
              <a:ext uri="{FF2B5EF4-FFF2-40B4-BE49-F238E27FC236}">
                <a16:creationId xmlns:a16="http://schemas.microsoft.com/office/drawing/2014/main" id="{9CFECB9D-0E40-44CD-8980-E25D2AC7B019}"/>
              </a:ext>
            </a:extLst>
          </p:cNvPr>
          <p:cNvSpPr>
            <a:spLocks noChangeArrowheads="1"/>
          </p:cNvSpPr>
          <p:nvPr/>
        </p:nvSpPr>
        <p:spPr bwMode="auto">
          <a:xfrm>
            <a:off x="3959225" y="2457450"/>
            <a:ext cx="1117600" cy="539750"/>
          </a:xfrm>
          <a:prstGeom prst="rightArrow">
            <a:avLst>
              <a:gd name="adj1" fmla="val 50000"/>
              <a:gd name="adj2" fmla="val 51765"/>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302" name="Text Box 23">
            <a:extLst>
              <a:ext uri="{FF2B5EF4-FFF2-40B4-BE49-F238E27FC236}">
                <a16:creationId xmlns:a16="http://schemas.microsoft.com/office/drawing/2014/main" id="{709B8A7B-F507-47B6-A03D-602A7BE837A7}"/>
              </a:ext>
            </a:extLst>
          </p:cNvPr>
          <p:cNvSpPr txBox="1">
            <a:spLocks noChangeArrowheads="1"/>
          </p:cNvSpPr>
          <p:nvPr/>
        </p:nvSpPr>
        <p:spPr bwMode="auto">
          <a:xfrm>
            <a:off x="3816350" y="1916113"/>
            <a:ext cx="121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b="1">
                <a:solidFill>
                  <a:schemeClr val="folHlink"/>
                </a:solidFill>
              </a:rPr>
              <a:t>奇数・偶数</a:t>
            </a:r>
          </a:p>
          <a:p>
            <a:pPr eaLnBrk="1" hangingPunct="1">
              <a:spcBef>
                <a:spcPct val="0"/>
              </a:spcBef>
              <a:buClrTx/>
              <a:buSzTx/>
              <a:buFontTx/>
              <a:buNone/>
            </a:pPr>
            <a:r>
              <a:rPr lang="ja-JP" altLang="en-US" sz="1800"/>
              <a:t>で分ける</a:t>
            </a:r>
          </a:p>
        </p:txBody>
      </p:sp>
      <p:sp>
        <p:nvSpPr>
          <p:cNvPr id="12303" name="Text Box 26">
            <a:extLst>
              <a:ext uri="{FF2B5EF4-FFF2-40B4-BE49-F238E27FC236}">
                <a16:creationId xmlns:a16="http://schemas.microsoft.com/office/drawing/2014/main" id="{AD090283-3AC5-4A77-A941-DD5E0C254842}"/>
              </a:ext>
            </a:extLst>
          </p:cNvPr>
          <p:cNvSpPr txBox="1">
            <a:spLocks noChangeArrowheads="1"/>
          </p:cNvSpPr>
          <p:nvPr/>
        </p:nvSpPr>
        <p:spPr bwMode="auto">
          <a:xfrm>
            <a:off x="6443663" y="3968750"/>
            <a:ext cx="1527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性質</a:t>
            </a:r>
            <a:r>
              <a:rPr lang="en-US" altLang="ja-JP" sz="1800"/>
              <a:t>(2)</a:t>
            </a:r>
            <a:r>
              <a:rPr lang="ja-JP" altLang="en-US" sz="1800"/>
              <a:t>を使う</a:t>
            </a:r>
          </a:p>
        </p:txBody>
      </p:sp>
      <p:graphicFrame>
        <p:nvGraphicFramePr>
          <p:cNvPr id="12304" name="Object 27">
            <a:extLst>
              <a:ext uri="{FF2B5EF4-FFF2-40B4-BE49-F238E27FC236}">
                <a16:creationId xmlns:a16="http://schemas.microsoft.com/office/drawing/2014/main" id="{F9941982-8154-4BB7-8831-C6E8EE6AE1AF}"/>
              </a:ext>
            </a:extLst>
          </p:cNvPr>
          <p:cNvGraphicFramePr>
            <a:graphicFrameLocks noChangeAspect="1"/>
          </p:cNvGraphicFramePr>
          <p:nvPr/>
        </p:nvGraphicFramePr>
        <p:xfrm>
          <a:off x="3527425" y="5265738"/>
          <a:ext cx="5430838" cy="1436687"/>
        </p:xfrm>
        <a:graphic>
          <a:graphicData uri="http://schemas.openxmlformats.org/presentationml/2006/ole">
            <mc:AlternateContent xmlns:mc="http://schemas.openxmlformats.org/markup-compatibility/2006">
              <mc:Choice xmlns:v="urn:schemas-microsoft-com:vml" Requires="v">
                <p:oleObj spid="_x0000_s12329" name="数式" r:id="rId5" imgW="3556000" imgH="939800" progId="Equation.3">
                  <p:embed/>
                </p:oleObj>
              </mc:Choice>
              <mc:Fallback>
                <p:oleObj name="数式" r:id="rId5" imgW="3556000" imgH="9398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7425" y="5265738"/>
                        <a:ext cx="5430838" cy="143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5" name="AutoShape 28">
            <a:extLst>
              <a:ext uri="{FF2B5EF4-FFF2-40B4-BE49-F238E27FC236}">
                <a16:creationId xmlns:a16="http://schemas.microsoft.com/office/drawing/2014/main" id="{61F8DBE5-9386-4DE9-A103-9F72ADC1FFC4}"/>
              </a:ext>
            </a:extLst>
          </p:cNvPr>
          <p:cNvSpPr>
            <a:spLocks noChangeArrowheads="1"/>
          </p:cNvSpPr>
          <p:nvPr/>
        </p:nvSpPr>
        <p:spPr bwMode="auto">
          <a:xfrm rot="10800000">
            <a:off x="5472113" y="3644900"/>
            <a:ext cx="935037" cy="8636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ja-JP" altLang="en-US"/>
          </a:p>
        </p:txBody>
      </p:sp>
      <p:sp>
        <p:nvSpPr>
          <p:cNvPr id="12306" name="AutoShape 31">
            <a:extLst>
              <a:ext uri="{FF2B5EF4-FFF2-40B4-BE49-F238E27FC236}">
                <a16:creationId xmlns:a16="http://schemas.microsoft.com/office/drawing/2014/main" id="{2210DDF7-9968-478B-8DEF-3717DF94C765}"/>
              </a:ext>
            </a:extLst>
          </p:cNvPr>
          <p:cNvSpPr>
            <a:spLocks noChangeArrowheads="1"/>
          </p:cNvSpPr>
          <p:nvPr/>
        </p:nvSpPr>
        <p:spPr bwMode="auto">
          <a:xfrm rot="10800000" flipH="1">
            <a:off x="2339975" y="5481638"/>
            <a:ext cx="973138" cy="8636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ja-JP" altLang="en-US"/>
          </a:p>
        </p:txBody>
      </p:sp>
      <p:sp>
        <p:nvSpPr>
          <p:cNvPr id="12307" name="Text Box 32">
            <a:extLst>
              <a:ext uri="{FF2B5EF4-FFF2-40B4-BE49-F238E27FC236}">
                <a16:creationId xmlns:a16="http://schemas.microsoft.com/office/drawing/2014/main" id="{E1108EE3-2764-4126-9ACB-F362203EB8D0}"/>
              </a:ext>
            </a:extLst>
          </p:cNvPr>
          <p:cNvSpPr txBox="1">
            <a:spLocks noChangeArrowheads="1"/>
          </p:cNvSpPr>
          <p:nvPr/>
        </p:nvSpPr>
        <p:spPr bwMode="auto">
          <a:xfrm>
            <a:off x="358775" y="5661025"/>
            <a:ext cx="1979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800"/>
              <a:t>性質</a:t>
            </a:r>
            <a:r>
              <a:rPr lang="en-US" altLang="ja-JP" sz="1800"/>
              <a:t>(1)</a:t>
            </a:r>
            <a:r>
              <a:rPr lang="ja-JP" altLang="en-US" sz="1800"/>
              <a:t>，</a:t>
            </a:r>
            <a:r>
              <a:rPr lang="en-US" altLang="ja-JP" sz="1800"/>
              <a:t>(3)</a:t>
            </a:r>
            <a:r>
              <a:rPr lang="ja-JP" altLang="en-US" sz="1800"/>
              <a:t>を使う</a:t>
            </a:r>
          </a:p>
        </p:txBody>
      </p:sp>
      <p:sp>
        <p:nvSpPr>
          <p:cNvPr id="12308" name="Text Box 43">
            <a:extLst>
              <a:ext uri="{FF2B5EF4-FFF2-40B4-BE49-F238E27FC236}">
                <a16:creationId xmlns:a16="http://schemas.microsoft.com/office/drawing/2014/main" id="{A06215A3-8047-42C6-983B-1BB0626D7554}"/>
              </a:ext>
            </a:extLst>
          </p:cNvPr>
          <p:cNvSpPr txBox="1">
            <a:spLocks noChangeArrowheads="1"/>
          </p:cNvSpPr>
          <p:nvPr/>
        </p:nvSpPr>
        <p:spPr bwMode="auto">
          <a:xfrm>
            <a:off x="6840538" y="3284538"/>
            <a:ext cx="641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200" b="1">
                <a:solidFill>
                  <a:schemeClr val="folHlink"/>
                </a:solidFill>
              </a:rPr>
              <a:t>入力が</a:t>
            </a:r>
          </a:p>
          <a:p>
            <a:pPr eaLnBrk="1" hangingPunct="1">
              <a:spcBef>
                <a:spcPct val="0"/>
              </a:spcBef>
              <a:buClrTx/>
              <a:buSzTx/>
              <a:buFontTx/>
              <a:buNone/>
            </a:pPr>
            <a:r>
              <a:rPr lang="ja-JP" altLang="en-US" sz="1800" b="1">
                <a:solidFill>
                  <a:schemeClr val="folHlink"/>
                </a:solidFill>
              </a:rPr>
              <a:t>偶数</a:t>
            </a:r>
          </a:p>
        </p:txBody>
      </p:sp>
      <p:sp>
        <p:nvSpPr>
          <p:cNvPr id="12309" name="Text Box 44">
            <a:extLst>
              <a:ext uri="{FF2B5EF4-FFF2-40B4-BE49-F238E27FC236}">
                <a16:creationId xmlns:a16="http://schemas.microsoft.com/office/drawing/2014/main" id="{7B3C204F-204D-41F5-A3C5-9F89EB7C5AA2}"/>
              </a:ext>
            </a:extLst>
          </p:cNvPr>
          <p:cNvSpPr txBox="1">
            <a:spLocks noChangeArrowheads="1"/>
          </p:cNvSpPr>
          <p:nvPr/>
        </p:nvSpPr>
        <p:spPr bwMode="auto">
          <a:xfrm>
            <a:off x="8286750" y="3321050"/>
            <a:ext cx="641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200" b="1">
                <a:solidFill>
                  <a:schemeClr val="folHlink"/>
                </a:solidFill>
              </a:rPr>
              <a:t>入力が</a:t>
            </a:r>
          </a:p>
          <a:p>
            <a:pPr eaLnBrk="1" hangingPunct="1">
              <a:spcBef>
                <a:spcPct val="0"/>
              </a:spcBef>
              <a:buClrTx/>
              <a:buSzTx/>
              <a:buFontTx/>
              <a:buNone/>
            </a:pPr>
            <a:r>
              <a:rPr lang="ja-JP" altLang="en-US" sz="1800" b="1">
                <a:solidFill>
                  <a:schemeClr val="folHlink"/>
                </a:solidFill>
              </a:rPr>
              <a:t>奇数</a:t>
            </a:r>
          </a:p>
        </p:txBody>
      </p:sp>
      <p:sp>
        <p:nvSpPr>
          <p:cNvPr id="12310" name="Line 45">
            <a:extLst>
              <a:ext uri="{FF2B5EF4-FFF2-40B4-BE49-F238E27FC236}">
                <a16:creationId xmlns:a16="http://schemas.microsoft.com/office/drawing/2014/main" id="{D5990215-D8DF-4C9D-B25E-B7DAFEDD30A3}"/>
              </a:ext>
            </a:extLst>
          </p:cNvPr>
          <p:cNvSpPr>
            <a:spLocks noChangeShapeType="1"/>
          </p:cNvSpPr>
          <p:nvPr/>
        </p:nvSpPr>
        <p:spPr bwMode="auto">
          <a:xfrm flipV="1">
            <a:off x="7164388" y="3068638"/>
            <a:ext cx="0" cy="252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2311" name="Line 46">
            <a:extLst>
              <a:ext uri="{FF2B5EF4-FFF2-40B4-BE49-F238E27FC236}">
                <a16:creationId xmlns:a16="http://schemas.microsoft.com/office/drawing/2014/main" id="{4043ED82-F8FC-4BD1-85B0-E31E76144663}"/>
              </a:ext>
            </a:extLst>
          </p:cNvPr>
          <p:cNvSpPr>
            <a:spLocks noChangeShapeType="1"/>
          </p:cNvSpPr>
          <p:nvPr/>
        </p:nvSpPr>
        <p:spPr bwMode="auto">
          <a:xfrm flipV="1">
            <a:off x="8604250" y="3068638"/>
            <a:ext cx="0" cy="252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2312" name="Text Box 47">
            <a:extLst>
              <a:ext uri="{FF2B5EF4-FFF2-40B4-BE49-F238E27FC236}">
                <a16:creationId xmlns:a16="http://schemas.microsoft.com/office/drawing/2014/main" id="{183CEC65-60F4-4D7D-83DA-065E811005B2}"/>
              </a:ext>
            </a:extLst>
          </p:cNvPr>
          <p:cNvSpPr txBox="1">
            <a:spLocks noChangeArrowheads="1"/>
          </p:cNvSpPr>
          <p:nvPr/>
        </p:nvSpPr>
        <p:spPr bwMode="auto">
          <a:xfrm>
            <a:off x="2625725" y="5062538"/>
            <a:ext cx="1441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200" b="1">
                <a:solidFill>
                  <a:schemeClr val="folHlink"/>
                </a:solidFill>
              </a:rPr>
              <a:t>係数として掃き出す</a:t>
            </a:r>
          </a:p>
        </p:txBody>
      </p:sp>
      <p:grpSp>
        <p:nvGrpSpPr>
          <p:cNvPr id="12313" name="Group 51">
            <a:extLst>
              <a:ext uri="{FF2B5EF4-FFF2-40B4-BE49-F238E27FC236}">
                <a16:creationId xmlns:a16="http://schemas.microsoft.com/office/drawing/2014/main" id="{2AC7E299-F479-4169-8A97-39FEC218EBD2}"/>
              </a:ext>
            </a:extLst>
          </p:cNvPr>
          <p:cNvGrpSpPr>
            <a:grpSpLocks/>
          </p:cNvGrpSpPr>
          <p:nvPr/>
        </p:nvGrpSpPr>
        <p:grpSpPr bwMode="auto">
          <a:xfrm>
            <a:off x="1403350" y="3644900"/>
            <a:ext cx="3060700" cy="215900"/>
            <a:chOff x="884" y="2296"/>
            <a:chExt cx="1928" cy="136"/>
          </a:xfrm>
        </p:grpSpPr>
        <p:sp>
          <p:nvSpPr>
            <p:cNvPr id="12325" name="Line 48">
              <a:extLst>
                <a:ext uri="{FF2B5EF4-FFF2-40B4-BE49-F238E27FC236}">
                  <a16:creationId xmlns:a16="http://schemas.microsoft.com/office/drawing/2014/main" id="{93FD9EB6-D083-4D69-A746-C5031738FA7E}"/>
                </a:ext>
              </a:extLst>
            </p:cNvPr>
            <p:cNvSpPr>
              <a:spLocks noChangeShapeType="1"/>
            </p:cNvSpPr>
            <p:nvPr/>
          </p:nvSpPr>
          <p:spPr bwMode="auto">
            <a:xfrm>
              <a:off x="884" y="2296"/>
              <a:ext cx="0" cy="113"/>
            </a:xfrm>
            <a:prstGeom prst="line">
              <a:avLst/>
            </a:prstGeom>
            <a:noFill/>
            <a:ln w="12700">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2326" name="Line 49">
              <a:extLst>
                <a:ext uri="{FF2B5EF4-FFF2-40B4-BE49-F238E27FC236}">
                  <a16:creationId xmlns:a16="http://schemas.microsoft.com/office/drawing/2014/main" id="{922FFF30-9B75-4759-959D-C47A328BC45A}"/>
                </a:ext>
              </a:extLst>
            </p:cNvPr>
            <p:cNvSpPr>
              <a:spLocks noChangeShapeType="1"/>
            </p:cNvSpPr>
            <p:nvPr/>
          </p:nvSpPr>
          <p:spPr bwMode="auto">
            <a:xfrm>
              <a:off x="884" y="2296"/>
              <a:ext cx="1928"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2327" name="Line 50">
              <a:extLst>
                <a:ext uri="{FF2B5EF4-FFF2-40B4-BE49-F238E27FC236}">
                  <a16:creationId xmlns:a16="http://schemas.microsoft.com/office/drawing/2014/main" id="{30D7734A-76A4-4939-8E59-2BBE10531235}"/>
                </a:ext>
              </a:extLst>
            </p:cNvPr>
            <p:cNvSpPr>
              <a:spLocks noChangeShapeType="1"/>
            </p:cNvSpPr>
            <p:nvPr/>
          </p:nvSpPr>
          <p:spPr bwMode="auto">
            <a:xfrm>
              <a:off x="2812" y="2296"/>
              <a:ext cx="0" cy="136"/>
            </a:xfrm>
            <a:prstGeom prst="line">
              <a:avLst/>
            </a:prstGeom>
            <a:noFill/>
            <a:ln w="12700">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pSp>
      <p:sp>
        <p:nvSpPr>
          <p:cNvPr id="12314" name="Text Box 53">
            <a:extLst>
              <a:ext uri="{FF2B5EF4-FFF2-40B4-BE49-F238E27FC236}">
                <a16:creationId xmlns:a16="http://schemas.microsoft.com/office/drawing/2014/main" id="{B830DED4-0E11-4DE1-A7EC-020CDA860A8A}"/>
              </a:ext>
            </a:extLst>
          </p:cNvPr>
          <p:cNvSpPr txBox="1">
            <a:spLocks noChangeArrowheads="1"/>
          </p:cNvSpPr>
          <p:nvPr/>
        </p:nvSpPr>
        <p:spPr bwMode="auto">
          <a:xfrm>
            <a:off x="2368550" y="3392488"/>
            <a:ext cx="979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r>
              <a:rPr lang="ja-JP" altLang="en-US" sz="1400" b="1">
                <a:solidFill>
                  <a:schemeClr val="folHlink"/>
                </a:solidFill>
              </a:rPr>
              <a:t>同じになる</a:t>
            </a:r>
          </a:p>
        </p:txBody>
      </p:sp>
      <p:sp>
        <p:nvSpPr>
          <p:cNvPr id="12315" name="Rectangle 54">
            <a:extLst>
              <a:ext uri="{FF2B5EF4-FFF2-40B4-BE49-F238E27FC236}">
                <a16:creationId xmlns:a16="http://schemas.microsoft.com/office/drawing/2014/main" id="{E1FEAAA6-1654-475F-8E1E-857350C4E29E}"/>
              </a:ext>
            </a:extLst>
          </p:cNvPr>
          <p:cNvSpPr>
            <a:spLocks noChangeArrowheads="1"/>
          </p:cNvSpPr>
          <p:nvPr/>
        </p:nvSpPr>
        <p:spPr bwMode="auto">
          <a:xfrm>
            <a:off x="3203575" y="2097088"/>
            <a:ext cx="215900" cy="25241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316" name="Rectangle 55">
            <a:extLst>
              <a:ext uri="{FF2B5EF4-FFF2-40B4-BE49-F238E27FC236}">
                <a16:creationId xmlns:a16="http://schemas.microsoft.com/office/drawing/2014/main" id="{18EBB58B-7C14-4963-A4B0-8A61931588C8}"/>
              </a:ext>
            </a:extLst>
          </p:cNvPr>
          <p:cNvSpPr>
            <a:spLocks noChangeArrowheads="1"/>
          </p:cNvSpPr>
          <p:nvPr/>
        </p:nvSpPr>
        <p:spPr bwMode="auto">
          <a:xfrm>
            <a:off x="3203575" y="2455863"/>
            <a:ext cx="215900" cy="2524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317" name="Rectangle 56">
            <a:extLst>
              <a:ext uri="{FF2B5EF4-FFF2-40B4-BE49-F238E27FC236}">
                <a16:creationId xmlns:a16="http://schemas.microsoft.com/office/drawing/2014/main" id="{55B16C4A-74C9-402C-AD5E-3463CC106576}"/>
              </a:ext>
            </a:extLst>
          </p:cNvPr>
          <p:cNvSpPr>
            <a:spLocks noChangeArrowheads="1"/>
          </p:cNvSpPr>
          <p:nvPr/>
        </p:nvSpPr>
        <p:spPr bwMode="auto">
          <a:xfrm>
            <a:off x="3203575" y="2816225"/>
            <a:ext cx="215900" cy="25241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318" name="Rectangle 57">
            <a:extLst>
              <a:ext uri="{FF2B5EF4-FFF2-40B4-BE49-F238E27FC236}">
                <a16:creationId xmlns:a16="http://schemas.microsoft.com/office/drawing/2014/main" id="{764E7400-09CE-4FD6-B069-80B25FEC9D22}"/>
              </a:ext>
            </a:extLst>
          </p:cNvPr>
          <p:cNvSpPr>
            <a:spLocks noChangeArrowheads="1"/>
          </p:cNvSpPr>
          <p:nvPr/>
        </p:nvSpPr>
        <p:spPr bwMode="auto">
          <a:xfrm>
            <a:off x="3203575" y="3140075"/>
            <a:ext cx="215900" cy="2524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319" name="Rectangle 58">
            <a:extLst>
              <a:ext uri="{FF2B5EF4-FFF2-40B4-BE49-F238E27FC236}">
                <a16:creationId xmlns:a16="http://schemas.microsoft.com/office/drawing/2014/main" id="{09968FBE-9CC0-42B4-BFCC-6758BA13C06A}"/>
              </a:ext>
            </a:extLst>
          </p:cNvPr>
          <p:cNvSpPr>
            <a:spLocks noChangeArrowheads="1"/>
          </p:cNvSpPr>
          <p:nvPr/>
        </p:nvSpPr>
        <p:spPr bwMode="auto">
          <a:xfrm>
            <a:off x="8532813" y="2420938"/>
            <a:ext cx="215900" cy="2524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320" name="Rectangle 59">
            <a:extLst>
              <a:ext uri="{FF2B5EF4-FFF2-40B4-BE49-F238E27FC236}">
                <a16:creationId xmlns:a16="http://schemas.microsoft.com/office/drawing/2014/main" id="{35A4D95B-3014-4EB8-A9A0-DE66A493FA36}"/>
              </a:ext>
            </a:extLst>
          </p:cNvPr>
          <p:cNvSpPr>
            <a:spLocks noChangeArrowheads="1"/>
          </p:cNvSpPr>
          <p:nvPr/>
        </p:nvSpPr>
        <p:spPr bwMode="auto">
          <a:xfrm>
            <a:off x="8532813" y="2781300"/>
            <a:ext cx="215900" cy="2524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321" name="Rectangle 60">
            <a:extLst>
              <a:ext uri="{FF2B5EF4-FFF2-40B4-BE49-F238E27FC236}">
                <a16:creationId xmlns:a16="http://schemas.microsoft.com/office/drawing/2014/main" id="{70BBCE37-B4D2-445C-B4D9-51B600F2BD94}"/>
              </a:ext>
            </a:extLst>
          </p:cNvPr>
          <p:cNvSpPr>
            <a:spLocks noChangeArrowheads="1"/>
          </p:cNvSpPr>
          <p:nvPr/>
        </p:nvSpPr>
        <p:spPr bwMode="auto">
          <a:xfrm>
            <a:off x="7019925" y="2420938"/>
            <a:ext cx="215900" cy="25241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sp>
        <p:nvSpPr>
          <p:cNvPr id="12322" name="Rectangle 61">
            <a:extLst>
              <a:ext uri="{FF2B5EF4-FFF2-40B4-BE49-F238E27FC236}">
                <a16:creationId xmlns:a16="http://schemas.microsoft.com/office/drawing/2014/main" id="{20AA7B5D-070C-4DDF-A8C6-E3E4AC9B9432}"/>
              </a:ext>
            </a:extLst>
          </p:cNvPr>
          <p:cNvSpPr>
            <a:spLocks noChangeArrowheads="1"/>
          </p:cNvSpPr>
          <p:nvPr/>
        </p:nvSpPr>
        <p:spPr bwMode="auto">
          <a:xfrm>
            <a:off x="7019925" y="2779713"/>
            <a:ext cx="215900" cy="25241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0"/>
              </a:spcBef>
              <a:buClrTx/>
              <a:buSzTx/>
              <a:buFontTx/>
              <a:buNone/>
            </a:pPr>
            <a:endParaRPr lang="ja-JP" altLang="en-US" sz="1800"/>
          </a:p>
        </p:txBody>
      </p:sp>
      <p:graphicFrame>
        <p:nvGraphicFramePr>
          <p:cNvPr id="12323" name="Object 4">
            <a:extLst>
              <a:ext uri="{FF2B5EF4-FFF2-40B4-BE49-F238E27FC236}">
                <a16:creationId xmlns:a16="http://schemas.microsoft.com/office/drawing/2014/main" id="{2A9E0B38-F72E-471E-ACDC-715BBB30657B}"/>
              </a:ext>
            </a:extLst>
          </p:cNvPr>
          <p:cNvGraphicFramePr>
            <a:graphicFrameLocks noChangeAspect="1"/>
          </p:cNvGraphicFramePr>
          <p:nvPr/>
        </p:nvGraphicFramePr>
        <p:xfrm>
          <a:off x="250825" y="2024063"/>
          <a:ext cx="3354388" cy="1436687"/>
        </p:xfrm>
        <a:graphic>
          <a:graphicData uri="http://schemas.openxmlformats.org/presentationml/2006/ole">
            <mc:AlternateContent xmlns:mc="http://schemas.openxmlformats.org/markup-compatibility/2006">
              <mc:Choice xmlns:v="urn:schemas-microsoft-com:vml" Requires="v">
                <p:oleObj spid="_x0000_s12330" name="数式" r:id="rId7" imgW="2197100" imgH="939800" progId="Equation.3">
                  <p:embed/>
                </p:oleObj>
              </mc:Choice>
              <mc:Fallback>
                <p:oleObj name="数式" r:id="rId7" imgW="2197100" imgH="939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2024063"/>
                        <a:ext cx="3354388" cy="143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4" name="Object 18">
            <a:extLst>
              <a:ext uri="{FF2B5EF4-FFF2-40B4-BE49-F238E27FC236}">
                <a16:creationId xmlns:a16="http://schemas.microsoft.com/office/drawing/2014/main" id="{DBAA1B9D-CA41-41A4-AF76-16D013566165}"/>
              </a:ext>
            </a:extLst>
          </p:cNvPr>
          <p:cNvGraphicFramePr>
            <a:graphicFrameLocks noChangeAspect="1"/>
          </p:cNvGraphicFramePr>
          <p:nvPr/>
        </p:nvGraphicFramePr>
        <p:xfrm>
          <a:off x="5286375" y="1992313"/>
          <a:ext cx="3606800" cy="1436687"/>
        </p:xfrm>
        <a:graphic>
          <a:graphicData uri="http://schemas.openxmlformats.org/presentationml/2006/ole">
            <mc:AlternateContent xmlns:mc="http://schemas.openxmlformats.org/markup-compatibility/2006">
              <mc:Choice xmlns:v="urn:schemas-microsoft-com:vml" Requires="v">
                <p:oleObj spid="_x0000_s12331" name="数式" r:id="rId9" imgW="2362200" imgH="939800" progId="Equation.3">
                  <p:embed/>
                </p:oleObj>
              </mc:Choice>
              <mc:Fallback>
                <p:oleObj name="数式" r:id="rId9" imgW="2362200" imgH="9398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75" y="1992313"/>
                        <a:ext cx="3606800" cy="143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3142</TotalTime>
  <Words>1117</Words>
  <Application>Microsoft Office PowerPoint</Application>
  <PresentationFormat>画面に合わせる (4:3)</PresentationFormat>
  <Paragraphs>319</Paragraphs>
  <Slides>19</Slides>
  <Notes>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19</vt:i4>
      </vt:variant>
    </vt:vector>
  </HeadingPairs>
  <TitlesOfParts>
    <vt:vector size="27" baseType="lpstr">
      <vt:lpstr>Tahoma</vt:lpstr>
      <vt:lpstr>ＭＳ Ｐゴシック</vt:lpstr>
      <vt:lpstr>Arial</vt:lpstr>
      <vt:lpstr>Wingdings</vt:lpstr>
      <vt:lpstr>Calibri</vt:lpstr>
      <vt:lpstr>ＭＳ ゴシック</vt:lpstr>
      <vt:lpstr>Blends</vt:lpstr>
      <vt:lpstr>Microsoft 数式 3.0</vt:lpstr>
      <vt:lpstr>ＦＦＴ（高速フーリエ変換）</vt:lpstr>
      <vt:lpstr>ＦＦＴ（高速フーリエ変換）とは</vt:lpstr>
      <vt:lpstr>ＦＦＴを実現するための手法</vt:lpstr>
      <vt:lpstr>ＤＦＴのおさらい （詳細はＤＳＰ１の資料を見て）</vt:lpstr>
      <vt:lpstr>ＤＦＴ： Ｎ＝２のときを見ると</vt:lpstr>
      <vt:lpstr>ここで バタフライ演算とは</vt:lpstr>
      <vt:lpstr> Ｎ＝４のときの行列表記は</vt:lpstr>
      <vt:lpstr> Wを複素平面に置いてみると いくつかの性質が分かる</vt:lpstr>
      <vt:lpstr>参考： Ｎ＝４でまとめていくと</vt:lpstr>
      <vt:lpstr>参考： Ｎ＝４のときの最終型は</vt:lpstr>
      <vt:lpstr>N=4をバタフライ演算で表現</vt:lpstr>
      <vt:lpstr>８点FFTでは．．． プログラムにするための規則性を見つけよう 8点で見ればおおよそ分かる．</vt:lpstr>
      <vt:lpstr>参考： 流れ図から重みの関係は</vt:lpstr>
      <vt:lpstr>前処理：ビット逆順</vt:lpstr>
      <vt:lpstr>４点の場合のビット逆順</vt:lpstr>
      <vt:lpstr>８点の場合のビット逆順</vt:lpstr>
      <vt:lpstr>アルゴリズムの流れヒント この流れでプログラムを作る</vt:lpstr>
      <vt:lpstr>回転子の状況</vt:lpstr>
      <vt:lpstr>参考： 時間間引きFFT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信号処理　Ｉ</dc:title>
  <dc:creator>S. Y.</dc:creator>
  <cp:lastModifiedBy>椎名 泰之</cp:lastModifiedBy>
  <cp:revision>299</cp:revision>
  <dcterms:created xsi:type="dcterms:W3CDTF">2004-04-14T13:17:48Z</dcterms:created>
  <dcterms:modified xsi:type="dcterms:W3CDTF">2019-04-25T00:40:57Z</dcterms:modified>
</cp:coreProperties>
</file>