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2657-E035-4B93-9CD3-57F88EF83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B12B-B924-4028-A0EC-5CB1CE0C6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4650-FBE8-4658-AE5C-62313AA3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1E2E-BD5A-477B-8B7F-172F883B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498E-17C9-47E5-96A3-7CB246AE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13F0-AD89-46F0-AB94-1C30C52C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37DF-5C1B-4718-93BF-FB71EDF0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AA7C-A77B-42D7-B23F-E78E7773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D7F5-85BC-4CF9-90DB-576FF39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7C1B-0C16-49CB-9A16-966E2D8D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1F7B3-E7FC-4107-AE12-35C972B3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30EB6-2268-47BE-B603-39631148F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A507-030F-4905-98C0-80C785EE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AD05-4986-4CF4-9EBA-7F9C3984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AE57-FAA0-411D-A3D7-6DC2F98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CC08-2B93-4FC7-A019-10DBC415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E6EC-664E-4149-B934-81EBF576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2D55-E0D8-4F9D-A935-1D1F3D16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B4CB-B283-49B0-8BC1-E5B9777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00B3-87D1-4FA0-B7EB-0B502328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4664-2C96-4BBC-8F80-4D190805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CA82-3AF7-4245-9CAB-D15E5FF7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5360-7176-4A0C-AE39-058D01A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B51D-B554-4119-94F2-152FE824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3DD5-0FBC-449A-8DBD-17237C72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86F4-5194-40D6-AB58-6266AA2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79F-3C9D-4E07-A5CD-679FA24E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275E-D8D9-40E2-A246-A07D2D9D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5931-5915-4F09-8DBE-69201F9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2DF2-0B27-43EB-82BB-B8F24ADA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7C1BA-525F-4C9D-BCB0-443E1CB8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E1C6-E4E5-47C9-97A0-560DA197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7509-D47B-412C-887C-EFA080F9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B09B-FE40-4A14-9CA2-24DED112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94DD4-C1BE-424F-BF4D-DDE751BE6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C9221-3BEB-49A1-B1B3-7F8DA3229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6A801-F0B3-40F4-A9CA-725B53BB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98BA-DD9E-4423-941D-32CE9D10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FF83F-5ABE-4EEC-BC02-CAF03772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7B04-92AA-442C-998D-6E95CBB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C856E-285B-4415-A8A1-5329BA2D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51210-837D-450C-A630-C25F248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2B006-6D82-4EAF-AF52-91C4551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044AA-B27A-4A69-9493-5AD6FBE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28AA-B628-430D-A3D6-CE954F8F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0191F-5F3B-4B0A-B299-7A72DE9B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E190-1AED-4BAF-93A5-C74D2BBD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1177-C8C7-4ED0-B007-461B216D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A3C45-B96B-4803-839C-39515A0A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13C0-0527-4709-BD2D-D6028AF9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B37C-4465-445F-8C39-B2341A65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D26C-F080-4E4F-997A-277F359C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3075-418F-4CDD-8813-1BB5567F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A6275-D46F-4B21-BE3F-F2B3EC7F4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9FDA1-84A9-445A-A6D7-05DB8A66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DACCF-E000-4D9C-BBE8-556A6C52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D7EF-41C4-4B71-A738-B2CD0120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9CF9-C185-417E-B5CC-1D6CD706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8CB4E-95F0-480A-BDA4-6FDA2310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6755-5526-4A67-8328-88868843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CB9E-342B-41F3-B5FA-818D38DD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C3C8-823D-476D-8D41-D84BDF54088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EF80-4660-49D0-A79B-18C601818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FE61-B386-4481-A430-28198A15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3483-3916-47D2-B48C-BCCBE8280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BC70-1B58-408D-935E-4F3CF4C8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91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Christopher Lall</a:t>
            </a:r>
            <a:br>
              <a:rPr lang="en-US" dirty="0"/>
            </a:br>
            <a:r>
              <a:rPr lang="en-US" dirty="0" err="1"/>
              <a:t>CSc</a:t>
            </a:r>
            <a:r>
              <a:rPr lang="en-US" dirty="0"/>
              <a:t> 342/343</a:t>
            </a:r>
            <a:br>
              <a:rPr lang="en-US" dirty="0"/>
            </a:br>
            <a:r>
              <a:rPr lang="en-US" dirty="0"/>
              <a:t>Adder Lab</a:t>
            </a:r>
            <a:br>
              <a:rPr lang="en-US" dirty="0"/>
            </a:br>
            <a:r>
              <a:rPr lang="en-US" dirty="0"/>
              <a:t>Professor </a:t>
            </a:r>
            <a:r>
              <a:rPr lang="en-US" dirty="0" err="1"/>
              <a:t>Gertner</a:t>
            </a:r>
            <a:br>
              <a:rPr lang="en-US" dirty="0"/>
            </a:br>
            <a:r>
              <a:rPr lang="en-US" dirty="0"/>
              <a:t>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4B44-C006-4B0C-8021-D5BB7368E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173"/>
            <a:ext cx="9144000" cy="1655762"/>
          </a:xfrm>
        </p:spPr>
        <p:txBody>
          <a:bodyPr/>
          <a:lstStyle/>
          <a:p>
            <a:r>
              <a:rPr lang="en-US" dirty="0"/>
              <a:t>Due: March 6</a:t>
            </a:r>
            <a:r>
              <a:rPr lang="en-US" baseline="30000" dirty="0"/>
              <a:t>th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314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137-351D-41AF-93F4-05FCC4FF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continued, 3f(top), 3g(bottom)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BFEFFE-51AE-4CE9-93E8-E4D87239D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81" y="1317117"/>
            <a:ext cx="9220267" cy="2747983"/>
          </a:xfr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C0BA253-AFE3-482E-B52F-CD7FF427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0" y="3646568"/>
            <a:ext cx="9239318" cy="26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B60-4662-4A3E-B3DC-F942761E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n=32bit, 3a(top), 3b(bottom)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9B9D7D1-613A-46DA-8A0E-ACFAE893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76" y="1637731"/>
            <a:ext cx="8946787" cy="233495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DC54FD-36D6-4C66-8BFD-3CBB0B80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64" y="4018204"/>
            <a:ext cx="8784610" cy="24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6E28-4472-448E-B838-7D20482B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continued, 3c(top), 3d(bottom)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F6500A2-A26A-4212-B5B7-1A842B7F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412"/>
            <a:ext cx="10515600" cy="2448463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E94BE5-1C15-4D1F-BEE5-84D8BD26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9" y="3429000"/>
            <a:ext cx="10327521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40FF-611C-4A26-9B2F-03DBAF52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continued, 3e(top), 3f(bottom)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60540E5-AFCA-4348-BA2A-BAE7F5CAA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30" y="1467851"/>
            <a:ext cx="8815316" cy="2279756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E445504-2FE4-4D40-B1D5-179CDBB8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5" y="3805064"/>
            <a:ext cx="10002285" cy="24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AA33-8FD8-496B-B949-753C9F0B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continued, 3f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77CEE50-0EFC-42F3-AEF3-10817656F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9986"/>
            <a:ext cx="10515600" cy="2642615"/>
          </a:xfrm>
        </p:spPr>
      </p:pic>
    </p:spTree>
    <p:extLst>
      <p:ext uri="{BB962C8B-B14F-4D97-AF65-F5344CB8AC3E}">
        <p14:creationId xmlns:p14="http://schemas.microsoft.com/office/powerpoint/2010/main" val="393189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6961-328A-4EA5-AD89-F7653AED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Explanations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C7685-8271-4C28-B8BF-0033D75B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52" y="1532860"/>
            <a:ext cx="5803030" cy="48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2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2CC-FDC8-462B-81EE-98419B3D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lpm add sub VHDL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E4A50-4C7C-451E-BFD7-EE547111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630" y="1242814"/>
            <a:ext cx="7060032" cy="3602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4E649-D944-475E-9E85-9A703D65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69" y="4812480"/>
            <a:ext cx="5591032" cy="18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8B71-A7C3-4453-8A77-EAF902F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4: continued, operand cases, 3a(top left), 3b(top right), 3c(bottom left), 3d(bottom right)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5B6418D-B1B1-49EF-B3C4-DC6FC1B43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" y="1500201"/>
            <a:ext cx="4981611" cy="2085990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FBA359C-5953-47BB-B2C4-81A74027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10" y="1412094"/>
            <a:ext cx="5467390" cy="226220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7C64AA4-88C8-44CA-8A6F-D9EDB3E9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" y="3795769"/>
            <a:ext cx="5005424" cy="2100278"/>
          </a:xfrm>
          <a:prstGeom prst="rect">
            <a:avLst/>
          </a:prstGeom>
        </p:spPr>
      </p:pic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1C2A921-ACC3-41ED-BF9E-73D8D85DF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86" y="3736253"/>
            <a:ext cx="5197601" cy="22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99B7-D84A-48FA-8C05-F382EB7C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continued, 3e(left), 3f(right), 3g(bottom)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D46342E-E8B0-416F-B624-FF7871AD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0" y="1905786"/>
            <a:ext cx="5029237" cy="2057415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D403348-67CC-40BD-8D1E-2EF7710B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13" y="1780334"/>
            <a:ext cx="5010187" cy="228601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E3459D-4DEF-4103-A023-7A94F923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00" y="4155997"/>
            <a:ext cx="5033999" cy="23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1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9528-0A85-499D-8008-2F4ED758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Simulation Printouts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00BE0-EA0A-418D-AFCF-D703487FE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08" y="1825625"/>
            <a:ext cx="6237583" cy="4351338"/>
          </a:xfrm>
        </p:spPr>
      </p:pic>
    </p:spTree>
    <p:extLst>
      <p:ext uri="{BB962C8B-B14F-4D97-AF65-F5344CB8AC3E}">
        <p14:creationId xmlns:p14="http://schemas.microsoft.com/office/powerpoint/2010/main" val="378279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19DA-DA08-4C83-B9A9-8E28D4E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624E-8E66-46E9-930E-7F556E2B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35" y="2954209"/>
            <a:ext cx="10097530" cy="1325563"/>
          </a:xfrm>
        </p:spPr>
        <p:txBody>
          <a:bodyPr/>
          <a:lstStyle/>
          <a:p>
            <a:r>
              <a:rPr lang="en-US" dirty="0"/>
              <a:t>Design half-adder, full-adder, 4bit adder, 4bit adder/subtractor, </a:t>
            </a:r>
            <a:r>
              <a:rPr lang="en-US" dirty="0" err="1"/>
              <a:t>nbit</a:t>
            </a:r>
            <a:r>
              <a:rPr lang="en-US" dirty="0"/>
              <a:t> add-sub (without and with flags), lpm add-sub, and testbench adder subtractor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2FEB-365B-49B9-9344-1C2CD3C6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Simulation Printouts continued.. Add sub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72CA4D9-F0F0-4429-848E-01A1F82B2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85" y="1825625"/>
            <a:ext cx="8205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3B31-252A-421E-82C0-2F852865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5: Simulation Printouts continued…</a:t>
            </a:r>
            <a:br>
              <a:rPr lang="en-US" dirty="0"/>
            </a:br>
            <a:r>
              <a:rPr lang="en-US" dirty="0"/>
              <a:t> fail case(top)</a:t>
            </a:r>
            <a:br>
              <a:rPr lang="en-US" dirty="0"/>
            </a:br>
            <a:r>
              <a:rPr lang="en-US" dirty="0"/>
              <a:t>success case (bottom)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8528C-DD43-4BB5-B04F-2AC2554D6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6" y="3663552"/>
            <a:ext cx="10715419" cy="31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39D23-9F9F-4744-A01C-634C0B83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9" y="2458179"/>
            <a:ext cx="10427043" cy="3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CF41-DD96-417A-85FD-60D06729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VHDL Codes for…..half adder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ED75DB-4609-44A7-AD60-F837898CD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65" y="1916784"/>
            <a:ext cx="9372669" cy="4119593"/>
          </a:xfrm>
        </p:spPr>
      </p:pic>
    </p:spTree>
    <p:extLst>
      <p:ext uri="{BB962C8B-B14F-4D97-AF65-F5344CB8AC3E}">
        <p14:creationId xmlns:p14="http://schemas.microsoft.com/office/powerpoint/2010/main" val="17362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FD2-B678-4D07-AFD9-070EBFCB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continued, full adder(left), 4bit adder(right)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CD79E9-4B3E-4AA9-B645-52550EC0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978"/>
            <a:ext cx="5770751" cy="307023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7FB2089-133A-4EE0-92B0-F0844355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08" y="2205978"/>
            <a:ext cx="6090140" cy="29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C872-67BD-4C40-A9AB-DA8F8670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continued, 4bit add sub, package on right 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6FB99F-A30F-4551-AFB5-6042574FA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" y="2280164"/>
            <a:ext cx="5754805" cy="333497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BB4B11-1A11-48B4-AB37-4EAF339A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17" y="2280164"/>
            <a:ext cx="5982567" cy="33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DF38-23CD-4ABA-B968-D90377A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VHDL CODES for…. N bit add-sub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AD69CF3-4B55-4938-9E5A-5B5BEBA18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02" y="2322500"/>
            <a:ext cx="9534595" cy="3357587"/>
          </a:xfrm>
        </p:spPr>
      </p:pic>
    </p:spTree>
    <p:extLst>
      <p:ext uri="{BB962C8B-B14F-4D97-AF65-F5344CB8AC3E}">
        <p14:creationId xmlns:p14="http://schemas.microsoft.com/office/powerpoint/2010/main" val="4244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B95F-20DE-48B1-B922-DC9AD9A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continued, </a:t>
            </a:r>
            <a:r>
              <a:rPr lang="en-US" dirty="0" err="1"/>
              <a:t>nbit</a:t>
            </a:r>
            <a:r>
              <a:rPr lang="en-US" dirty="0"/>
              <a:t> add-sub with flags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EEB7EF1-9921-475F-B710-850CE3324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46" y="2127236"/>
            <a:ext cx="9520307" cy="3748115"/>
          </a:xfrm>
        </p:spPr>
      </p:pic>
    </p:spTree>
    <p:extLst>
      <p:ext uri="{BB962C8B-B14F-4D97-AF65-F5344CB8AC3E}">
        <p14:creationId xmlns:p14="http://schemas.microsoft.com/office/powerpoint/2010/main" val="38660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B28-C1E3-4709-A87C-E842EB9F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Waveforms for </a:t>
            </a:r>
            <a:r>
              <a:rPr lang="en-US" dirty="0" err="1"/>
              <a:t>nbit</a:t>
            </a:r>
            <a:r>
              <a:rPr lang="en-US" dirty="0"/>
              <a:t> add-sub with flags</a:t>
            </a:r>
            <a:br>
              <a:rPr lang="en-US" dirty="0"/>
            </a:br>
            <a:r>
              <a:rPr lang="en-US" dirty="0"/>
              <a:t>n:4bits. 3a(left), 3b(right), 3c(bottom)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BDBF30-3A09-42B4-BD4C-ED1C70220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" y="1882885"/>
            <a:ext cx="5912410" cy="244984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E339DD-8F22-4B58-B2C9-CB019639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45" y="1925240"/>
            <a:ext cx="6209302" cy="236513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8A9DA2E-770C-41D6-936D-1191122C9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2" y="4364578"/>
            <a:ext cx="8494379" cy="23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4576-8274-41F0-B592-E5541E2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continued, 3d(top), 3e(bottom)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9AD8ABC-D5CB-47AF-8AC0-E1A816E3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81" y="1322414"/>
            <a:ext cx="9220267" cy="2409843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99F52B-9448-45F1-BD12-9A6F3C52D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81" y="3847771"/>
            <a:ext cx="9201217" cy="2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293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Christopher Lall CSc 342/343 Adder Lab Professor Gertner Spring 2022</vt:lpstr>
      <vt:lpstr>Objective:</vt:lpstr>
      <vt:lpstr>Task 1: VHDL Codes for…..half adder</vt:lpstr>
      <vt:lpstr>Task 1: continued, full adder(left), 4bit adder(right)</vt:lpstr>
      <vt:lpstr>Task 1: continued, 4bit add sub, package on right </vt:lpstr>
      <vt:lpstr>Task 2: VHDL CODES for…. N bit add-sub</vt:lpstr>
      <vt:lpstr>Task 2: continued, nbit add-sub with flags</vt:lpstr>
      <vt:lpstr>Task 3: Waveforms for nbit add-sub with flags n:4bits. 3a(left), 3b(right), 3c(bottom)</vt:lpstr>
      <vt:lpstr>Task 3: continued, 3d(top), 3e(bottom)</vt:lpstr>
      <vt:lpstr>Task 3: continued, 3f(top), 3g(bottom)</vt:lpstr>
      <vt:lpstr>Task 3: n=32bit, 3a(top), 3b(bottom) </vt:lpstr>
      <vt:lpstr>Task 3: continued, 3c(top), 3d(bottom) </vt:lpstr>
      <vt:lpstr>Task 3: continued, 3e(top), 3f(bottom) </vt:lpstr>
      <vt:lpstr>Task 3: continued, 3f </vt:lpstr>
      <vt:lpstr>Operand Explanations</vt:lpstr>
      <vt:lpstr>Task 4: lpm add sub VHDL code</vt:lpstr>
      <vt:lpstr>Task 4: continued, operand cases, 3a(top left), 3b(top right), 3c(bottom left), 3d(bottom right) </vt:lpstr>
      <vt:lpstr>Task 4: continued, 3e(left), 3f(right), 3g(bottom) </vt:lpstr>
      <vt:lpstr>Task 5: Simulation Printouts</vt:lpstr>
      <vt:lpstr>Task 5: Simulation Printouts continued.. Add sub</vt:lpstr>
      <vt:lpstr>Task 5: Simulation Printouts continued…  fail case(top) success case (bottom)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Christopher Lall CSc 342/343 Lab Assignment 3 – Adder Lab Professor Gertner Spring 2022</dc:title>
  <dc:creator>CHRISTOPHER N LALL</dc:creator>
  <cp:lastModifiedBy>CHRISTOPHER N LALL</cp:lastModifiedBy>
  <cp:revision>4</cp:revision>
  <dcterms:created xsi:type="dcterms:W3CDTF">2022-03-04T22:53:43Z</dcterms:created>
  <dcterms:modified xsi:type="dcterms:W3CDTF">2022-03-06T17:23:42Z</dcterms:modified>
</cp:coreProperties>
</file>