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2EF70-488C-7047-B281-9580AB19942F}" type="datetimeFigureOut">
              <a:rPr lang="sv-SE" smtClean="0"/>
              <a:t>16-12-05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E912-BB33-574A-BAFC-E9F99F6853F7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414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E912-BB33-574A-BAFC-E9F99F6853F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16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16-12-05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16-12-05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16-12-05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16-12-05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16-12-05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16-12-05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16-12-05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16-12-05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16-12-05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16-12-05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16-12-05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16-12-05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Sales</a:t>
            </a:r>
            <a:r>
              <a:rPr lang="sv-SE" dirty="0" smtClean="0"/>
              <a:t> presentation 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</a:t>
            </a:r>
            <a:r>
              <a:rPr lang="sv-SE" dirty="0"/>
              <a:t>y</a:t>
            </a:r>
            <a:r>
              <a:rPr lang="sv-SE" dirty="0" smtClean="0"/>
              <a:t> Petter, Dragan, Anton och Sven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2632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Benefits</a:t>
            </a:r>
            <a:r>
              <a:rPr lang="sv-SE" dirty="0" smtClean="0"/>
              <a:t> and features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Connection to multiple cameras possible</a:t>
            </a:r>
          </a:p>
          <a:p>
            <a:r>
              <a:rPr lang="en-GB" dirty="0" smtClean="0"/>
              <a:t>User friendly GUI</a:t>
            </a:r>
          </a:p>
          <a:p>
            <a:r>
              <a:rPr lang="en-GB" dirty="0" smtClean="0"/>
              <a:t>Possible to display cameras in different movable windows</a:t>
            </a:r>
          </a:p>
          <a:p>
            <a:r>
              <a:rPr lang="en-GB" dirty="0" smtClean="0"/>
              <a:t>Movie and idle mode</a:t>
            </a:r>
          </a:p>
          <a:p>
            <a:r>
              <a:rPr lang="en-GB" dirty="0" smtClean="0"/>
              <a:t>Synchronous and asynchronous</a:t>
            </a:r>
          </a:p>
          <a:p>
            <a:r>
              <a:rPr lang="en-GB" dirty="0" smtClean="0"/>
              <a:t>Runs through the terminal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6046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Limitations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Maximum number of cameras unknown</a:t>
            </a:r>
          </a:p>
          <a:p>
            <a:r>
              <a:rPr lang="en-GB" dirty="0" smtClean="0"/>
              <a:t>Have to change the port number in the code</a:t>
            </a:r>
          </a:p>
          <a:p>
            <a:r>
              <a:rPr lang="en-GB" dirty="0" smtClean="0"/>
              <a:t>No integrated image processing</a:t>
            </a:r>
          </a:p>
          <a:p>
            <a:r>
              <a:rPr lang="en-GB" dirty="0" smtClean="0"/>
              <a:t>No executable .exe file</a:t>
            </a:r>
          </a:p>
          <a:p>
            <a:r>
              <a:rPr lang="en-GB" dirty="0" smtClean="0"/>
              <a:t>Camera has to be connected through the terminal</a:t>
            </a:r>
          </a:p>
          <a:p>
            <a:r>
              <a:rPr lang="en-GB" dirty="0" smtClean="0"/>
              <a:t>GUI bad structured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5734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Solutions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PriorityQueue + viewing instance class to handle images</a:t>
            </a:r>
          </a:p>
          <a:p>
            <a:r>
              <a:rPr lang="en-GB" dirty="0" smtClean="0"/>
              <a:t>Monitor structure with synchronized methods</a:t>
            </a:r>
          </a:p>
          <a:p>
            <a:r>
              <a:rPr lang="en-GB" dirty="0" smtClean="0"/>
              <a:t>MVC-structure</a:t>
            </a:r>
          </a:p>
          <a:p>
            <a:r>
              <a:rPr lang="en-GB" dirty="0" smtClean="0"/>
              <a:t>TCP functions in reader</a:t>
            </a:r>
          </a:p>
          <a:p>
            <a:r>
              <a:rPr lang="en-GB" dirty="0"/>
              <a:t>Broadcasting </a:t>
            </a:r>
            <a:r>
              <a:rPr lang="en-GB" dirty="0" smtClean="0"/>
              <a:t>class</a:t>
            </a:r>
          </a:p>
          <a:p>
            <a:r>
              <a:rPr lang="en-GB" dirty="0" smtClean="0"/>
              <a:t>One socket per server connection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4980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experience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changes</a:t>
            </a:r>
          </a:p>
          <a:p>
            <a:r>
              <a:rPr lang="en-GB" dirty="0" smtClean="0"/>
              <a:t>TCP – translation process as a separate class</a:t>
            </a:r>
          </a:p>
          <a:p>
            <a:r>
              <a:rPr lang="en-GB" dirty="0" smtClean="0"/>
              <a:t>Focus on GUI</a:t>
            </a:r>
          </a:p>
          <a:p>
            <a:r>
              <a:rPr lang="en-GB" dirty="0" smtClean="0"/>
              <a:t>More explanation about our experience in the report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126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Questions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614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">
  <a:themeElements>
    <a:clrScheme name="Perspektiv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Perspektiv.thmx</Template>
  <TotalTime>86</TotalTime>
  <Words>128</Words>
  <Application>Microsoft Macintosh PowerPoint</Application>
  <PresentationFormat>Bildspel på skärmen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Perspektiv</vt:lpstr>
      <vt:lpstr>Sales presentation </vt:lpstr>
      <vt:lpstr>Benefits and features</vt:lpstr>
      <vt:lpstr>Limitations </vt:lpstr>
      <vt:lpstr>Solutions </vt:lpstr>
      <vt:lpstr>Our experience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Dragan Adzaip</dc:creator>
  <cp:lastModifiedBy>Dragan Adzaip</cp:lastModifiedBy>
  <cp:revision>8</cp:revision>
  <dcterms:created xsi:type="dcterms:W3CDTF">2016-12-05T09:41:03Z</dcterms:created>
  <dcterms:modified xsi:type="dcterms:W3CDTF">2016-12-05T11:07:33Z</dcterms:modified>
</cp:coreProperties>
</file>