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3" r:id="rId6"/>
    <p:sldId id="261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ena.abbati@live.com" initials="l" lastIdx="2" clrIdx="0">
    <p:extLst>
      <p:ext uri="{19B8F6BF-5375-455C-9EA6-DF929625EA0E}">
        <p15:presenceInfo xmlns:p15="http://schemas.microsoft.com/office/powerpoint/2012/main" userId="26e95583e3db3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09:05:39.47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4T09:49:48.164" idx="2">
    <p:pos x="7873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7BEA-5D50-4D68-8F74-7F29BC0C858C}" type="datetimeFigureOut">
              <a:rPr lang="it-IT" smtClean="0"/>
              <a:t>05/11/2017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1AFD5-05A7-4C03-84B2-ACFDBA290E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48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1AFD5-05A7-4C03-84B2-ACFDBA290EC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17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760D7-FE91-B948-88B3-A2F03DB3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F3D416-628A-694C-BD93-107CDC429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FBF84-F386-C94F-AC40-0FE83618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12915C-5A98-6346-A68E-4A9B6636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F2A329-4DD7-2942-BEB2-F36835C6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8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EBC36-3037-9B4D-B933-AE78E0A9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2A2B02-33CA-B04A-8B58-0D1087AC2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69F12-360E-FE4D-81E2-ADFDCCA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5AE4C8-31C1-D146-AC91-86DD3B4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D3F663-97D2-434E-A0B8-F33FEF54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7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76D33D-D89C-0F42-BD5D-1ABDB5AC0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762F84-5A0D-7A49-B506-C735A005C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3346D-EE35-E944-A11D-F5F6FA93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6C2385-9382-384C-A72B-00183355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C81933-0B3C-F84A-9D79-E1CB097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9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2738E-91FE-754F-BB73-F76AC97B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2C4694-FCF0-FB42-B4FB-9FE32190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F6D574-56ED-8441-8236-C77955DB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0E0D2-4D3B-844E-893D-019ADCD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86D4B1-6511-BF46-9B0C-DE13340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1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69A0C-EECA-AE4E-8E14-2D68953B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381162-50E6-1049-9B1C-A5EA6EFA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38C05-E32F-8949-8C5F-07E3E81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E9E9D-E0DA-2944-AE7E-3378606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E23626-E910-2748-86E1-D6D794DB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9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20796-ADA0-CC4C-9224-6D28E640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611C6-CB26-6E4E-B48B-90BDCAED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8A414B-4CBD-F54E-BACB-442E0E57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957CA4-F711-4642-BD27-2C9BF7B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07558-BBAD-E140-8165-6BBAA17B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2298D7-20B3-DC4D-9418-F2EDCE18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16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B2322-9282-D84B-AC3E-51557FD0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AAACB-1B69-F442-9DB1-A5C297DB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693DFF-3D42-B94E-8DDF-637CB1F5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0690FB-2C1F-BA41-8008-D94F33E37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E9A7DA-83E5-2849-9CDE-B536776E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17C8AFF-556B-A84A-8883-E462096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B3C1A9-019C-D641-B562-E92C614C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F87B64-7754-204D-B5E7-30F9424A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F922AD-5FF2-AE4C-B9B8-8436A8C1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9E15B2-B4D3-DD44-A28C-B768BBB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5479E05-A92E-7047-85B4-FBB6B6DD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945A56-EC6B-F947-8FB1-9A92169D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1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3E87E1-F1C1-BA4D-90CB-BC855194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69DBF0-C607-9E41-A0F6-C60F6BF9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26ACF-3489-2348-AE5B-7490CD8A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57E50-ABCC-6B4E-A85D-B1710774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4F9BF-FD29-6C49-9434-294490D5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A67FEB-4A4B-E142-A866-2E6F1AD8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C553E1-D202-1941-B302-6B385F95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66074E-296F-AE42-B6A0-B67AA9E9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B5A53-7901-9B46-B028-603A4B2D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7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A3334-8F2D-244A-8C22-402727D5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EF943E-F978-5749-9E7F-5585D639E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A7001C-DAF3-3E4A-92DB-CD66BFE6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B829AD-386D-A742-8BFD-9572E7A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18B57-C356-5940-ADB0-4CF3373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524D40-4510-2849-916A-63F290EB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DC29AF6-3FCD-974C-8D4A-D87BA943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2511AD-7FF3-FE43-B4D3-2C56C05D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AF290-0101-054E-BCC8-A548C490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4BFC-72EA-2A46-A35A-9BF79A633C35}" type="datetimeFigureOut">
              <a:rPr lang="it-IT"/>
              <a:t>05/11/2017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4B576-8DE9-FC4C-A790-AD7ABB0B6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BB8E9-1697-DA46-BA6D-9383D6C83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9292-B79C-DA44-9C67-92FF4BFC5AA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6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6">
            <a:extLst>
              <a:ext uri="{FF2B5EF4-FFF2-40B4-BE49-F238E27FC236}">
                <a16:creationId xmlns:a16="http://schemas.microsoft.com/office/drawing/2014/main" id="{7A17A3E1-97ED-8548-9C73-F504BF411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5"/>
            <a:ext cx="12192000" cy="6837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A5C864E-D33E-7343-B4EA-F84DDB529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094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>
                <a:solidFill>
                  <a:srgbClr val="FF0000"/>
                </a:solidFill>
                <a:latin typeface="+mn-lt"/>
              </a:rPr>
              <a:t>Your</a:t>
            </a:r>
            <a:r>
              <a:rPr lang="it-IT" sz="9600" b="1">
                <a:solidFill>
                  <a:srgbClr val="FF0000"/>
                </a:solidFill>
              </a:rPr>
              <a:t> </a:t>
            </a:r>
            <a:r>
              <a:rPr lang="it-IT" sz="9600" b="1">
                <a:solidFill>
                  <a:srgbClr val="FF0000"/>
                </a:solidFill>
                <a:latin typeface="+mn-lt"/>
              </a:rPr>
              <a:t>Fitness</a:t>
            </a:r>
            <a:r>
              <a:rPr lang="it-IT" sz="9600" b="1">
                <a:solidFill>
                  <a:srgbClr val="FF0000"/>
                </a:solidFill>
              </a:rPr>
              <a:t> </a:t>
            </a:r>
            <a:r>
              <a:rPr lang="it-IT" sz="9600" b="1">
                <a:solidFill>
                  <a:srgbClr val="FF0000"/>
                </a:solidFill>
                <a:latin typeface="+mn-lt"/>
              </a:rPr>
              <a:t>Diet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92C6A5-3F75-384C-B455-2C3263E9BDB6}"/>
              </a:ext>
            </a:extLst>
          </p:cNvPr>
          <p:cNvSpPr txBox="1"/>
          <p:nvPr/>
        </p:nvSpPr>
        <p:spPr>
          <a:xfrm>
            <a:off x="7098506" y="6333888"/>
            <a:ext cx="4950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A cura di Claudia Marraccini e Andrea </a:t>
            </a:r>
            <a:r>
              <a:rPr lang="it-IT" sz="2000" dirty="0" err="1">
                <a:solidFill>
                  <a:srgbClr val="FF0000"/>
                </a:solidFill>
              </a:rPr>
              <a:t>Artoni</a:t>
            </a:r>
            <a:endParaRPr lang="it-IT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67FBA-4C6E-4248-A250-0DDF5AE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3210D-C0F1-454E-A7EB-1E77381F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8612C6-D276-4379-8DA1-9085DA63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AD2945D-164F-4C18-B835-886A8B2E86C7}"/>
              </a:ext>
            </a:extLst>
          </p:cNvPr>
          <p:cNvSpPr/>
          <p:nvPr/>
        </p:nvSpPr>
        <p:spPr>
          <a:xfrm>
            <a:off x="868190" y="1345067"/>
            <a:ext cx="41324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consente la creazione quotidiana di un diario che riporta le calorie introdotte e quelle consumate durante il giorno dall’utente.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Il programma verifica che il bilancio calorico sia sempre  positivo e, in caso contrario, lo segnala all’utente consigliandogli un’eventuale attività sportiva.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47B0A0-4013-424B-943F-7F8BD785B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825" y="71599"/>
            <a:ext cx="8425402" cy="10729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6DAACD1-9246-4005-A46F-C5839A11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777" y="1417970"/>
            <a:ext cx="6353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F97A880-6828-5840-BADA-A7CFD9F8E5F2}"/>
              </a:ext>
            </a:extLst>
          </p:cNvPr>
          <p:cNvSpPr txBox="1"/>
          <p:nvPr/>
        </p:nvSpPr>
        <p:spPr>
          <a:xfrm>
            <a:off x="0" y="14068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E49AEACF-2450-CD4E-AFD7-FC65D67F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83" y="1387616"/>
            <a:ext cx="6271903" cy="497169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D98219-28F6-E544-821D-3B44FD2330AF}"/>
              </a:ext>
            </a:extLst>
          </p:cNvPr>
          <p:cNvSpPr txBox="1"/>
          <p:nvPr/>
        </p:nvSpPr>
        <p:spPr>
          <a:xfrm flipH="1">
            <a:off x="552491" y="1489713"/>
            <a:ext cx="4932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L’accesso è consentito, tramite login, solamente ad utenti registrati.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All’utente sarà concesso modificare i dati immessi nella fase di registrazione.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09CF6-DB63-A047-8BF7-525434093E3F}"/>
              </a:ext>
            </a:extLst>
          </p:cNvPr>
          <p:cNvSpPr txBox="1"/>
          <p:nvPr/>
        </p:nvSpPr>
        <p:spPr>
          <a:xfrm>
            <a:off x="1881187" y="346899"/>
            <a:ext cx="842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ACCESSO ALL’APPLICAZIONE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6277849-CB33-430C-A03E-5CE3447F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51" y="3964452"/>
            <a:ext cx="3605882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DE874D-3137-0248-8071-E3F9171D6A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347677-30AC-7D41-8A63-04A49690CD37}"/>
              </a:ext>
            </a:extLst>
          </p:cNvPr>
          <p:cNvSpPr txBox="1"/>
          <p:nvPr/>
        </p:nvSpPr>
        <p:spPr>
          <a:xfrm>
            <a:off x="1119187" y="192882"/>
            <a:ext cx="9798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LATO AMMINISTRATORE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9A5C59-3CC4-C949-9A45-478CD6DA7B55}"/>
              </a:ext>
            </a:extLst>
          </p:cNvPr>
          <p:cNvSpPr txBox="1"/>
          <p:nvPr/>
        </p:nvSpPr>
        <p:spPr>
          <a:xfrm>
            <a:off x="6560344" y="1093649"/>
            <a:ext cx="5048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L’amministratore ha libero accesso al database e può: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aggiungere nuovi alimenti e sport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eliminare alimenti o sport esistenti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400" dirty="0"/>
              <a:t>ricercare gli alimenti specificandone il nome o le kcal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ricercare gli sport specificandone il nome o il consumo calorico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CA01ABBF-0323-BF49-8ED2-A4A22D42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060" y="4122108"/>
            <a:ext cx="2646168" cy="2011405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93C328F2-91B3-904E-A9EA-EBF92944D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44" y="4122108"/>
            <a:ext cx="2640716" cy="2011405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4FB220CF-43F5-3C4C-B44C-C1E670D8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3" y="1093648"/>
            <a:ext cx="6154412" cy="50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C9470-F88F-471C-AD75-892511AD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CAC26-C00D-46E4-8654-7BB1AC11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0BC63A-C8E2-46B2-893E-99BE203C9071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145DBE-2213-42F4-A00A-1A18CEE4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90" y="1265893"/>
            <a:ext cx="6343650" cy="481012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BE1FB1-3F07-4D45-AD40-02644114CB51}"/>
              </a:ext>
            </a:extLst>
          </p:cNvPr>
          <p:cNvSpPr txBox="1"/>
          <p:nvPr/>
        </p:nvSpPr>
        <p:spPr>
          <a:xfrm>
            <a:off x="1119187" y="192882"/>
            <a:ext cx="9798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LATO UTENTE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2F9D55-78E2-46B7-B3FE-B7781F59D4A9}"/>
              </a:ext>
            </a:extLst>
          </p:cNvPr>
          <p:cNvSpPr txBox="1"/>
          <p:nvPr/>
        </p:nvSpPr>
        <p:spPr>
          <a:xfrm>
            <a:off x="548640" y="1763591"/>
            <a:ext cx="4210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Una volta effettuato il login l’utente accede all’homepage   dove viene mostrato un riepilogo dei suoi dati.</a:t>
            </a:r>
          </a:p>
          <a:p>
            <a:r>
              <a:rPr lang="it-IT" sz="2400" dirty="0"/>
              <a:t>L’utente, inoltre, può scegliere di: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/>
              <a:t>modificare il proprio profilo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/>
              <a:t>aggiornare il  proprio diario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dirty="0"/>
              <a:t>visualizzare grafici e statistiche relativi allo storico</a:t>
            </a:r>
          </a:p>
          <a:p>
            <a:pPr algn="l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3885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1553F4-F2D4-D44A-BCA0-F3A56C2C9289}"/>
              </a:ext>
            </a:extLst>
          </p:cNvPr>
          <p:cNvSpPr txBox="1"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endParaRPr lang="it-IT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D6539FA-5179-2D4B-B03D-69FC05C8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0" y="3060441"/>
            <a:ext cx="5281299" cy="354836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2D3DA2-CDB4-7F43-BA1A-78AA3ADC8828}"/>
              </a:ext>
            </a:extLst>
          </p:cNvPr>
          <p:cNvSpPr txBox="1"/>
          <p:nvPr/>
        </p:nvSpPr>
        <p:spPr>
          <a:xfrm>
            <a:off x="3135040" y="105786"/>
            <a:ext cx="5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rgbClr val="FF0000"/>
                </a:solidFill>
              </a:rPr>
              <a:t>GRAFICI E STATISTICHE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6CB17-C2D0-F84F-9E59-88EE95956A75}"/>
              </a:ext>
            </a:extLst>
          </p:cNvPr>
          <p:cNvSpPr txBox="1"/>
          <p:nvPr/>
        </p:nvSpPr>
        <p:spPr>
          <a:xfrm>
            <a:off x="576260" y="813672"/>
            <a:ext cx="1104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dirty="0"/>
              <a:t>L’applicazione consente all’utente di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/>
              <a:t>selezionare i giorni per cui visualizzare (mediante un grafico a torta) quante kcal sono state assunte nei differenti momenti della giornata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800" dirty="0"/>
              <a:t>confrontare i diversi giorni della settimana per calorie assunte e consumate</a:t>
            </a:r>
          </a:p>
        </p:txBody>
      </p:sp>
      <p:pic>
        <p:nvPicPr>
          <p:cNvPr id="8" name="Immagine 5">
            <a:extLst>
              <a:ext uri="{FF2B5EF4-FFF2-40B4-BE49-F238E27FC236}">
                <a16:creationId xmlns:a16="http://schemas.microsoft.com/office/drawing/2014/main" id="{7ECD5C4C-A9E7-465C-BD08-AE117B32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9" y="3060441"/>
            <a:ext cx="5281299" cy="35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>
            <a:extLst>
              <a:ext uri="{FF2B5EF4-FFF2-40B4-BE49-F238E27FC236}">
                <a16:creationId xmlns:a16="http://schemas.microsoft.com/office/drawing/2014/main" id="{69961361-770F-0E47-BCFB-3899E1D7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070" y="-2044"/>
            <a:ext cx="12498070" cy="6858000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4C3339E9-3837-6545-AC66-FEA1B1321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4" y="4689621"/>
            <a:ext cx="3025387" cy="1369805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9F7B31D2-A6D1-A84B-92E6-376A6B733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14" y="1407423"/>
            <a:ext cx="3228089" cy="2021577"/>
          </a:xfrm>
          <a:prstGeom prst="rect">
            <a:avLst/>
          </a:prstGeom>
        </p:spPr>
      </p:pic>
      <p:pic>
        <p:nvPicPr>
          <p:cNvPr id="18" name="Immagine 18">
            <a:extLst>
              <a:ext uri="{FF2B5EF4-FFF2-40B4-BE49-F238E27FC236}">
                <a16:creationId xmlns:a16="http://schemas.microsoft.com/office/drawing/2014/main" id="{39662972-29A6-4A43-B714-1A918562B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099" y="4995787"/>
            <a:ext cx="1704615" cy="1603507"/>
          </a:xfrm>
          <a:prstGeom prst="rect">
            <a:avLst/>
          </a:prstGeom>
        </p:spPr>
      </p:pic>
      <p:pic>
        <p:nvPicPr>
          <p:cNvPr id="20" name="Immagine 20">
            <a:extLst>
              <a:ext uri="{FF2B5EF4-FFF2-40B4-BE49-F238E27FC236}">
                <a16:creationId xmlns:a16="http://schemas.microsoft.com/office/drawing/2014/main" id="{51ACBB9C-42FB-E24D-A6B3-BAEECB808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72" y="1323015"/>
            <a:ext cx="2238620" cy="2238620"/>
          </a:xfrm>
          <a:prstGeom prst="rect">
            <a:avLst/>
          </a:prstGeom>
        </p:spPr>
      </p:pic>
      <p:pic>
        <p:nvPicPr>
          <p:cNvPr id="22" name="Immagine 22">
            <a:extLst>
              <a:ext uri="{FF2B5EF4-FFF2-40B4-BE49-F238E27FC236}">
                <a16:creationId xmlns:a16="http://schemas.microsoft.com/office/drawing/2014/main" id="{96614580-BD38-A54C-A0C5-AAAFE2DDE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8" y="1711964"/>
            <a:ext cx="3338836" cy="132402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BFDB2DC-BD8A-3648-A1CD-0E41A5C3C2B8}"/>
              </a:ext>
            </a:extLst>
          </p:cNvPr>
          <p:cNvSpPr txBox="1"/>
          <p:nvPr/>
        </p:nvSpPr>
        <p:spPr>
          <a:xfrm>
            <a:off x="2143126" y="379709"/>
            <a:ext cx="747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>
                <a:solidFill>
                  <a:srgbClr val="FF0000"/>
                </a:solidFill>
              </a:rPr>
              <a:t>Strumenti utilizzati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2C02482-C614-0D4F-9433-243050A88F40}"/>
              </a:ext>
            </a:extLst>
          </p:cNvPr>
          <p:cNvSpPr txBox="1"/>
          <p:nvPr/>
        </p:nvSpPr>
        <p:spPr>
          <a:xfrm>
            <a:off x="785518" y="3185847"/>
            <a:ext cx="277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Strumento per la condivisione del software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6F68763-26AC-104A-A0C6-A82D8BF882E5}"/>
              </a:ext>
            </a:extLst>
          </p:cNvPr>
          <p:cNvSpPr txBox="1"/>
          <p:nvPr/>
        </p:nvSpPr>
        <p:spPr>
          <a:xfrm>
            <a:off x="8362889" y="3509012"/>
            <a:ext cx="283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Gestore del database all’interno dell’applicazione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334D28-258F-4746-9CE8-22CBCE07B0F1}"/>
              </a:ext>
            </a:extLst>
          </p:cNvPr>
          <p:cNvSpPr txBox="1"/>
          <p:nvPr/>
        </p:nvSpPr>
        <p:spPr>
          <a:xfrm>
            <a:off x="6952489" y="5245526"/>
            <a:ext cx="255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Scene builder utilizzato come supporto nella costruzione dell’interfaccia grafica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12374E0-290D-AD4A-B207-FB1604EAE5AF}"/>
              </a:ext>
            </a:extLst>
          </p:cNvPr>
          <p:cNvSpPr txBox="1"/>
          <p:nvPr/>
        </p:nvSpPr>
        <p:spPr>
          <a:xfrm>
            <a:off x="3219651" y="4333436"/>
            <a:ext cx="312737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it-IT" b="1" dirty="0">
                <a:solidFill>
                  <a:srgbClr val="FF0000"/>
                </a:solidFill>
              </a:rPr>
              <a:t>Estensione software per java dotata di un’ampia libreria grafica e caratterizzata da un linguaggio di </a:t>
            </a:r>
            <a:r>
              <a:rPr lang="it-IT" b="1" dirty="0" err="1">
                <a:solidFill>
                  <a:srgbClr val="FF0000"/>
                </a:solidFill>
              </a:rPr>
              <a:t>scripting</a:t>
            </a:r>
            <a:r>
              <a:rPr lang="it-IT" b="1" dirty="0">
                <a:solidFill>
                  <a:srgbClr val="FF0000"/>
                </a:solidFill>
              </a:rPr>
              <a:t> orientato alla progettazione grafica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7CA644A-5279-4B41-A997-94E8398A462D}"/>
              </a:ext>
            </a:extLst>
          </p:cNvPr>
          <p:cNvSpPr txBox="1"/>
          <p:nvPr/>
        </p:nvSpPr>
        <p:spPr>
          <a:xfrm>
            <a:off x="4331949" y="3625717"/>
            <a:ext cx="325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Ambiente di sviluppo</a:t>
            </a:r>
          </a:p>
        </p:txBody>
      </p:sp>
    </p:spTree>
    <p:extLst>
      <p:ext uri="{BB962C8B-B14F-4D97-AF65-F5344CB8AC3E}">
        <p14:creationId xmlns:p14="http://schemas.microsoft.com/office/powerpoint/2010/main" val="150782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Your Fitness Diet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Fitness Diet</dc:title>
  <dc:creator>Claudia Marraccini</dc:creator>
  <cp:lastModifiedBy>Claudia Marraccini</cp:lastModifiedBy>
  <cp:revision>15</cp:revision>
  <dcterms:modified xsi:type="dcterms:W3CDTF">2017-10-29T09:51:15Z</dcterms:modified>
</cp:coreProperties>
</file>