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1420-A902-4001-BA3B-B3536795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8DE9-9696-499F-B74C-B9387937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7286-EA8C-4946-A75F-C810B77A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D04D-7175-4E7A-8D15-91BF89D0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90DE-AD08-4EF0-9EF5-4A370BAF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47A-64C8-4E67-BE3B-C7D8C6DA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4702-1D14-4E50-AFC6-DB949BFF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2ACD-27A8-4375-9806-48B6223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8B3B-244C-4F8B-809C-AE5D9722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1BC9-A833-42FC-B6D0-CF18150F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5FA8-E539-471A-8652-CE874CE8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0A4F-D9DE-412E-80CF-F40EF74B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F3D9-F9B2-44DC-9D61-877BBB67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50B1-D836-46EB-B49E-AC4B61F5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80BD-ADE7-4F65-9034-1E618CDA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0891-A65C-4DB7-8AA3-B6627147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1A8E-007A-45C1-AFF8-1688E2AB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7AFF-5B46-4BB6-81EC-3F1492F9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F9A0-2FA1-43AC-9967-A3CDE25C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1B65-DBC8-4E6B-B887-97B8B899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5C03-AAB8-4BCA-804E-0C6B0D0A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6A15A-82E8-4DF2-AE4F-8019827C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78BD-133B-4BED-AAF5-7ABAD223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506D-53F8-4398-8DE9-0DABE63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CCBF-C48F-4AFE-81F7-E3D02397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C2E9-1AEC-49FE-8089-B1523A47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EF04-F246-4B6F-A5BB-29E68675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7F139-FFC0-4233-BD26-192A9146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8945-F1A0-48CB-B9A7-65ABBF0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53A2-5E55-4725-81F0-2EE07410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5B87-DFF2-4E73-B989-29088AE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CAD7-65F1-429C-BADC-E3ECE30B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9300-E97B-4A1F-A901-748D4F35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E3E5-515C-40E3-8EF7-083CF42F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401AD-0A4D-4F39-AB3C-5814B0AB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48D2-C5D8-460A-A98C-F9D7A797C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52FDD-5BF0-4D1B-AE3B-B8507699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5C8F2-0F6F-46CC-A1E1-7FACA688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07038-3F07-4890-99C2-D6CBC76D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BF7F-A83F-44D0-B218-27866B7B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D355C-6948-4169-B751-D3D1A5C2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9BA7-9FEC-4D59-8783-D04F418B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A3705-7C91-4897-9C59-A7BAA372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0990A-0203-4622-9CA6-02CBECFB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1F92B-AE59-48A2-BA15-980F56D7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4080A-A793-409A-A2A1-0681B929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EF36-1B4C-4F49-8C04-A227048B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D6B5-0673-4E6F-8606-4FFBD9F8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D6EAA-9C76-4386-B3BC-05485BE5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77BEC-08E5-450C-84EC-601565A9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0312-EDA0-4DE3-8D66-712EA106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6A85-749E-4258-ABF4-BEE346CF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00E5-A0D4-4E9C-AB3A-5A8115E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195E1-F676-42D8-A926-383DDACCC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7251-481E-4CD2-B40B-AE68CE464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EE08-8371-4134-9282-656F69BD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5F0B-AB55-46FA-9553-5A1339C1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E261-B3AE-427C-B6D1-1142A72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87C37-826B-4A78-A064-FB369B1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9B33-2B21-432B-9BC6-F8DB8D74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90C1-E041-4A07-A2C1-E2295C75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73B3-1651-45CC-A1E8-107AFCBC38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45C5-5ACE-4523-85BA-C89D49C7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06B2-A420-46EF-9312-1ACD0196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CCF4-825D-4F79-88E2-111944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2401-D143-413B-BE8A-3032F241C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48BB3-2F6B-4692-9AA5-C551DDE5C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Yamilka Cuellar</dc:creator>
  <cp:lastModifiedBy>Yamilka Cuellar</cp:lastModifiedBy>
  <cp:revision>1</cp:revision>
  <dcterms:created xsi:type="dcterms:W3CDTF">2018-03-13T01:25:35Z</dcterms:created>
  <dcterms:modified xsi:type="dcterms:W3CDTF">2018-03-13T01:26:47Z</dcterms:modified>
</cp:coreProperties>
</file>