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60" r:id="rId8"/>
    <p:sldId id="261" r:id="rId9"/>
    <p:sldId id="262" r:id="rId10"/>
    <p:sldId id="269" r:id="rId11"/>
    <p:sldId id="265" r:id="rId12"/>
    <p:sldId id="263" r:id="rId13"/>
    <p:sldId id="270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66C03C0E-3F98-4A8B-BCFE-F0C905038B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0485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0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0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34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03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01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63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52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6C03C0E-3F98-4A8B-BCFE-F0C905038B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2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7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0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1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6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C03C0E-3F98-4A8B-BCFE-F0C905038B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2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for Presentation</a:t>
            </a:r>
            <a:br>
              <a:rPr lang="en-US" dirty="0"/>
            </a:br>
            <a:r>
              <a:rPr lang="en-US" sz="3600" dirty="0"/>
              <a:t>(feel free to customize look)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4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342B-FF04-4FCB-A58F-DD28838B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22AF-792F-404C-9DD2-AC1752FE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and where did you use logging?</a:t>
            </a:r>
          </a:p>
          <a:p>
            <a:r>
              <a:rPr lang="en-US" dirty="0"/>
              <a:t>Why did you implement this way?</a:t>
            </a:r>
          </a:p>
        </p:txBody>
      </p:sp>
    </p:spTree>
    <p:extLst>
      <p:ext uri="{BB962C8B-B14F-4D97-AF65-F5344CB8AC3E}">
        <p14:creationId xmlns:p14="http://schemas.microsoft.com/office/powerpoint/2010/main" val="194228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br>
              <a:rPr lang="en-US" dirty="0"/>
            </a:br>
            <a:r>
              <a:rPr lang="en-US" sz="3200" dirty="0"/>
              <a:t>(beyond .</a:t>
            </a:r>
            <a:r>
              <a:rPr lang="en-US" sz="3200" dirty="0" err="1"/>
              <a:t>forEach</a:t>
            </a:r>
            <a:r>
              <a:rPr lang="en-US" sz="3200" dirty="0"/>
              <a:t>() and event handling)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us the code where you used lambda expressions to create dynamic behavior – </a:t>
            </a:r>
            <a:br>
              <a:rPr lang="en-US" dirty="0"/>
            </a:br>
            <a:r>
              <a:rPr lang="en-US" dirty="0"/>
              <a:t>i.e., a </a:t>
            </a:r>
            <a:r>
              <a:rPr lang="en-US" dirty="0" err="1"/>
              <a:t>lamda</a:t>
            </a:r>
            <a:r>
              <a:rPr lang="en-US" dirty="0"/>
              <a:t> expression as an instance variable or as a method parameter</a:t>
            </a:r>
          </a:p>
        </p:txBody>
      </p:sp>
    </p:spTree>
    <p:extLst>
      <p:ext uri="{BB962C8B-B14F-4D97-AF65-F5344CB8AC3E}">
        <p14:creationId xmlns:p14="http://schemas.microsoft.com/office/powerpoint/2010/main" val="201904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design patterns did you use (if any) for this project?</a:t>
            </a:r>
          </a:p>
          <a:p>
            <a:r>
              <a:rPr lang="en-US" dirty="0"/>
              <a:t>Which design patterns would make sense for </a:t>
            </a:r>
            <a:r>
              <a:rPr lang="en-US"/>
              <a:t>this project?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47607-462E-4D1D-A31F-5D37D9C43590}"/>
              </a:ext>
            </a:extLst>
          </p:cNvPr>
          <p:cNvSpPr txBox="1"/>
          <p:nvPr/>
        </p:nvSpPr>
        <p:spPr>
          <a:xfrm>
            <a:off x="2286000" y="4495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Consult with professor to see if this should be included.</a:t>
            </a:r>
          </a:p>
        </p:txBody>
      </p:sp>
    </p:spTree>
    <p:extLst>
      <p:ext uri="{BB962C8B-B14F-4D97-AF65-F5344CB8AC3E}">
        <p14:creationId xmlns:p14="http://schemas.microsoft.com/office/powerpoint/2010/main" val="247286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use multithreading in the project?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47607-462E-4D1D-A31F-5D37D9C43590}"/>
              </a:ext>
            </a:extLst>
          </p:cNvPr>
          <p:cNvSpPr txBox="1"/>
          <p:nvPr/>
        </p:nvSpPr>
        <p:spPr>
          <a:xfrm>
            <a:off x="2286000" y="4495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Consult with professor to see if this should be included.</a:t>
            </a:r>
          </a:p>
        </p:txBody>
      </p:sp>
    </p:spTree>
    <p:extLst>
      <p:ext uri="{BB962C8B-B14F-4D97-AF65-F5344CB8AC3E}">
        <p14:creationId xmlns:p14="http://schemas.microsoft.com/office/powerpoint/2010/main" val="538012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list all team members here and list the modules each team member worked 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3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C2FF-AD27-409B-B861-5A42C10D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FEE92-3A4C-4DD5-BBF0-F1CA5577C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goal of your project?</a:t>
            </a:r>
          </a:p>
          <a:p>
            <a:r>
              <a:rPr lang="en-US" dirty="0"/>
              <a:t>Why is your project socially relevant?</a:t>
            </a:r>
          </a:p>
          <a:p>
            <a:r>
              <a:rPr lang="en-US" dirty="0"/>
              <a:t>What are the requirements (functionality) of your project?</a:t>
            </a:r>
          </a:p>
        </p:txBody>
      </p:sp>
    </p:spTree>
    <p:extLst>
      <p:ext uri="{BB962C8B-B14F-4D97-AF65-F5344CB8AC3E}">
        <p14:creationId xmlns:p14="http://schemas.microsoft.com/office/powerpoint/2010/main" val="287879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DD15-55C2-4384-8BF1-793F2C38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599F7-CC7A-4177-9ADF-B82EF6F6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6507-7372-456F-9DD0-AAF70874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0EF0-C390-4842-987D-E9F477B7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2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use them in your application?</a:t>
            </a:r>
          </a:p>
          <a:p>
            <a:r>
              <a:rPr lang="en-US" dirty="0"/>
              <a:t>What code demonstrates how you handled different object types?</a:t>
            </a:r>
          </a:p>
          <a:p>
            <a:r>
              <a:rPr lang="en-US" dirty="0"/>
              <a:t>How did you avoid coupling to subclasses?</a:t>
            </a:r>
          </a:p>
        </p:txBody>
      </p:sp>
    </p:spTree>
    <p:extLst>
      <p:ext uri="{BB962C8B-B14F-4D97-AF65-F5344CB8AC3E}">
        <p14:creationId xmlns:p14="http://schemas.microsoft.com/office/powerpoint/2010/main" val="172643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and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you use abstract classes?</a:t>
            </a:r>
          </a:p>
          <a:p>
            <a:r>
              <a:rPr lang="en-US" dirty="0"/>
              <a:t>Why did you use them?</a:t>
            </a:r>
          </a:p>
          <a:p>
            <a:r>
              <a:rPr lang="en-US" dirty="0"/>
              <a:t>Where were interfaces used?</a:t>
            </a:r>
          </a:p>
          <a:p>
            <a:r>
              <a:rPr lang="en-US" dirty="0"/>
              <a:t>Did you </a:t>
            </a:r>
            <a:r>
              <a:rPr lang="en-US" i="1" dirty="0"/>
              <a:t>have</a:t>
            </a:r>
            <a:r>
              <a:rPr lang="en-US" dirty="0"/>
              <a:t> to use interfaces for your project?</a:t>
            </a:r>
          </a:p>
          <a:p>
            <a:r>
              <a:rPr lang="en-US" dirty="0"/>
              <a:t>What were the advantages/disadvantages of using interfaces?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2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the most challenging aspect of your GUI?</a:t>
            </a:r>
          </a:p>
        </p:txBody>
      </p:sp>
    </p:spTree>
    <p:extLst>
      <p:ext uri="{BB962C8B-B14F-4D97-AF65-F5344CB8AC3E}">
        <p14:creationId xmlns:p14="http://schemas.microsoft.com/office/powerpoint/2010/main" val="374684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Customized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you use it?</a:t>
            </a:r>
          </a:p>
          <a:p>
            <a:r>
              <a:rPr lang="en-US" dirty="0"/>
              <a:t>Did you like using it?  Or did you feel it was overkill?</a:t>
            </a:r>
          </a:p>
        </p:txBody>
      </p:sp>
    </p:spTree>
    <p:extLst>
      <p:ext uri="{BB962C8B-B14F-4D97-AF65-F5344CB8AC3E}">
        <p14:creationId xmlns:p14="http://schemas.microsoft.com/office/powerpoint/2010/main" val="39495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were your file input/output strategies?</a:t>
            </a:r>
          </a:p>
          <a:p>
            <a:r>
              <a:rPr lang="en-US" dirty="0"/>
              <a:t>Where did you use serialization?</a:t>
            </a:r>
          </a:p>
        </p:txBody>
      </p:sp>
    </p:spTree>
    <p:extLst>
      <p:ext uri="{BB962C8B-B14F-4D97-AF65-F5344CB8AC3E}">
        <p14:creationId xmlns:p14="http://schemas.microsoft.com/office/powerpoint/2010/main" val="45828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</TotalTime>
  <Words>307</Words>
  <Application>Microsoft Office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Comic Sans MS</vt:lpstr>
      <vt:lpstr>Corbel</vt:lpstr>
      <vt:lpstr>Parallax</vt:lpstr>
      <vt:lpstr>Template for Presentation (feel free to customize look)</vt:lpstr>
      <vt:lpstr>Project Overview</vt:lpstr>
      <vt:lpstr>UML Class Diagram</vt:lpstr>
      <vt:lpstr>UML Sequence Diagram</vt:lpstr>
      <vt:lpstr>Polymorphic Collections</vt:lpstr>
      <vt:lpstr>Abstract Classes and Interfaces</vt:lpstr>
      <vt:lpstr>JavaFX GUI</vt:lpstr>
      <vt:lpstr>Customized Error Handling</vt:lpstr>
      <vt:lpstr>File Input/Output</vt:lpstr>
      <vt:lpstr>Use of logging</vt:lpstr>
      <vt:lpstr>Lambda Expressions (beyond .forEach() and event handling)</vt:lpstr>
      <vt:lpstr>Design Patterns</vt:lpstr>
      <vt:lpstr>Threads</vt:lpstr>
      <vt:lpstr>Team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Presentation (feel free to customize look)</dc:title>
  <dc:creator>Count Petofi</dc:creator>
  <cp:lastModifiedBy>Jason Mele</cp:lastModifiedBy>
  <cp:revision>9</cp:revision>
  <dcterms:created xsi:type="dcterms:W3CDTF">2014-08-30T18:11:00Z</dcterms:created>
  <dcterms:modified xsi:type="dcterms:W3CDTF">2025-04-18T16:58:31Z</dcterms:modified>
</cp:coreProperties>
</file>