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90"/>
  </p:normalViewPr>
  <p:slideViewPr>
    <p:cSldViewPr snapToGrid="0" snapToObjects="1">
      <p:cViewPr varScale="1">
        <p:scale>
          <a:sx n="73" d="100"/>
          <a:sy n="73" d="100"/>
        </p:scale>
        <p:origin x="14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AB54-D193-4A4A-98AD-AD51AB68B34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AACC-BE30-DC46-8501-6EAAB3F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2AD7DCF-F830-2045-A7D5-3FD7D028B77B}"/>
              </a:ext>
            </a:extLst>
          </p:cNvPr>
          <p:cNvSpPr txBox="1">
            <a:spLocks/>
          </p:cNvSpPr>
          <p:nvPr/>
        </p:nvSpPr>
        <p:spPr>
          <a:xfrm>
            <a:off x="2610464" y="10221204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dirty="0">
                <a:solidFill>
                  <a:srgbClr val="FFFFFF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CLAMS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7D71BA-BBDF-BA4C-92CC-5442968AC80A}"/>
              </a:ext>
            </a:extLst>
          </p:cNvPr>
          <p:cNvSpPr/>
          <p:nvPr/>
        </p:nvSpPr>
        <p:spPr>
          <a:xfrm>
            <a:off x="3213163" y="1710394"/>
            <a:ext cx="7289673" cy="72896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DE20519-9F30-E94E-BAC7-7BA8D241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15" y="5259229"/>
            <a:ext cx="2936631" cy="1101969"/>
          </a:xfrm>
          <a:prstGeom prst="rect">
            <a:avLst/>
          </a:prstGeom>
        </p:spPr>
      </p:pic>
      <p:pic>
        <p:nvPicPr>
          <p:cNvPr id="24" name="Graphic 23" descr="Clapper board">
            <a:extLst>
              <a:ext uri="{FF2B5EF4-FFF2-40B4-BE49-F238E27FC236}">
                <a16:creationId xmlns:a16="http://schemas.microsoft.com/office/drawing/2014/main" id="{A8B6EDC9-9C2A-3E4C-AB27-EF726B5DD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169" y="3104399"/>
            <a:ext cx="4501662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6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Phosphate Inline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Keigh Rim</dc:creator>
  <cp:lastModifiedBy>Keigh Rim</cp:lastModifiedBy>
  <cp:revision>1</cp:revision>
  <dcterms:created xsi:type="dcterms:W3CDTF">2019-03-30T06:35:46Z</dcterms:created>
  <dcterms:modified xsi:type="dcterms:W3CDTF">2019-03-30T06:42:51Z</dcterms:modified>
</cp:coreProperties>
</file>