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gh Rim" initials="KR" lastIdx="1" clrIdx="0">
    <p:extLst>
      <p:ext uri="{19B8F6BF-5375-455C-9EA6-DF929625EA0E}">
        <p15:presenceInfo xmlns:p15="http://schemas.microsoft.com/office/powerpoint/2012/main" userId="2eba3c408030a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3C68-8439-2A44-A43F-BC5DD88DC074}" v="20" dt="2020-05-20T17:24:14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1"/>
    <p:restoredTop sz="94690"/>
  </p:normalViewPr>
  <p:slideViewPr>
    <p:cSldViewPr snapToGrid="0" snapToObjects="1">
      <p:cViewPr varScale="1">
        <p:scale>
          <a:sx n="71" d="100"/>
          <a:sy n="71" d="100"/>
        </p:scale>
        <p:origin x="2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gh Rim" userId="2eba3c408030ae54" providerId="LiveId" clId="{079D3C68-8439-2A44-A43F-BC5DD88DC074}"/>
    <pc:docChg chg="addSld delSld modSld">
      <pc:chgData name="Keigh Rim" userId="2eba3c408030ae54" providerId="LiveId" clId="{079D3C68-8439-2A44-A43F-BC5DD88DC074}" dt="2020-05-20T17:25:09" v="51" actId="20577"/>
      <pc:docMkLst>
        <pc:docMk/>
      </pc:docMkLst>
      <pc:sldChg chg="modSp">
        <pc:chgData name="Keigh Rim" userId="2eba3c408030ae54" providerId="LiveId" clId="{079D3C68-8439-2A44-A43F-BC5DD88DC074}" dt="2020-05-20T17:22:37.222" v="13"/>
        <pc:sldMkLst>
          <pc:docMk/>
          <pc:sldMk cId="3636091628" sldId="258"/>
        </pc:sldMkLst>
        <pc:picChg chg="mod">
          <ac:chgData name="Keigh Rim" userId="2eba3c408030ae54" providerId="LiveId" clId="{079D3C68-8439-2A44-A43F-BC5DD88DC074}" dt="2020-05-20T17:22:37.222" v="13"/>
          <ac:picMkLst>
            <pc:docMk/>
            <pc:sldMk cId="3636091628" sldId="258"/>
            <ac:picMk id="3" creationId="{DDE74B60-1F42-C848-997E-7C2FBDEF51AE}"/>
          </ac:picMkLst>
        </pc:picChg>
      </pc:sldChg>
      <pc:sldChg chg="add del setBg">
        <pc:chgData name="Keigh Rim" userId="2eba3c408030ae54" providerId="LiveId" clId="{079D3C68-8439-2A44-A43F-BC5DD88DC074}" dt="2020-05-20T17:22:44.791" v="14" actId="2696"/>
        <pc:sldMkLst>
          <pc:docMk/>
          <pc:sldMk cId="122663890" sldId="259"/>
        </pc:sldMkLst>
      </pc:sldChg>
      <pc:sldChg chg="addSp modSp add setBg">
        <pc:chgData name="Keigh Rim" userId="2eba3c408030ae54" providerId="LiveId" clId="{079D3C68-8439-2A44-A43F-BC5DD88DC074}" dt="2020-05-20T17:25:09" v="51" actId="20577"/>
        <pc:sldMkLst>
          <pc:docMk/>
          <pc:sldMk cId="312313565" sldId="259"/>
        </pc:sldMkLst>
        <pc:spChg chg="add mod">
          <ac:chgData name="Keigh Rim" userId="2eba3c408030ae54" providerId="LiveId" clId="{079D3C68-8439-2A44-A43F-BC5DD88DC074}" dt="2020-05-20T17:25:09" v="51" actId="20577"/>
          <ac:spMkLst>
            <pc:docMk/>
            <pc:sldMk cId="312313565" sldId="259"/>
            <ac:spMk id="2" creationId="{A0FE31F2-7981-8C4E-B501-2937C33D2344}"/>
          </ac:spMkLst>
        </pc:spChg>
      </pc:sldChg>
      <pc:sldChg chg="add del">
        <pc:chgData name="Keigh Rim" userId="2eba3c408030ae54" providerId="LiveId" clId="{079D3C68-8439-2A44-A43F-BC5DD88DC074}" dt="2020-05-20T17:22:21.012" v="11"/>
        <pc:sldMkLst>
          <pc:docMk/>
          <pc:sldMk cId="236171914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0T02:50:37.072" idx="1">
    <p:pos x="10" y="10"/>
    <p:text>for favicon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AB54-D193-4A4A-98AD-AD51AB68B34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2AD7DCF-F830-2045-A7D5-3FD7D028B77B}"/>
              </a:ext>
            </a:extLst>
          </p:cNvPr>
          <p:cNvSpPr txBox="1">
            <a:spLocks/>
          </p:cNvSpPr>
          <p:nvPr/>
        </p:nvSpPr>
        <p:spPr>
          <a:xfrm>
            <a:off x="2610464" y="10221204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rgbClr val="FFFFFF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CLAMS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7D71BA-BBDF-BA4C-92CC-5442968AC80A}"/>
              </a:ext>
            </a:extLst>
          </p:cNvPr>
          <p:cNvSpPr/>
          <p:nvPr/>
        </p:nvSpPr>
        <p:spPr>
          <a:xfrm>
            <a:off x="3213163" y="1710394"/>
            <a:ext cx="7289673" cy="72896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E20519-9F30-E94E-BAC7-7BA8D241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15" y="5259229"/>
            <a:ext cx="2936631" cy="1101969"/>
          </a:xfrm>
          <a:prstGeom prst="rect">
            <a:avLst/>
          </a:prstGeom>
        </p:spPr>
      </p:pic>
      <p:pic>
        <p:nvPicPr>
          <p:cNvPr id="24" name="Graphic 23" descr="Clapper board">
            <a:extLst>
              <a:ext uri="{FF2B5EF4-FFF2-40B4-BE49-F238E27FC236}">
                <a16:creationId xmlns:a16="http://schemas.microsoft.com/office/drawing/2014/main" id="{A8B6EDC9-9C2A-3E4C-AB27-EF726B5DD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169" y="3104399"/>
            <a:ext cx="4501662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74B60-1F42-C848-997E-7C2FBDEF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085850" y="1771650"/>
            <a:ext cx="11544300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74B60-1F42-C848-997E-7C2FBDEF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085850" y="1771650"/>
            <a:ext cx="11544300" cy="10172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E31F2-7981-8C4E-B501-2937C33D2344}"/>
              </a:ext>
            </a:extLst>
          </p:cNvPr>
          <p:cNvSpPr txBox="1"/>
          <p:nvPr/>
        </p:nvSpPr>
        <p:spPr>
          <a:xfrm>
            <a:off x="4123765" y="6927938"/>
            <a:ext cx="5988423" cy="230832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  O   T</a:t>
            </a:r>
          </a:p>
        </p:txBody>
      </p:sp>
    </p:spTree>
    <p:extLst>
      <p:ext uri="{BB962C8B-B14F-4D97-AF65-F5344CB8AC3E}">
        <p14:creationId xmlns:p14="http://schemas.microsoft.com/office/powerpoint/2010/main" val="3123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Keigh Rim</dc:creator>
  <cp:lastModifiedBy>Keigh Rim</cp:lastModifiedBy>
  <cp:revision>3</cp:revision>
  <dcterms:created xsi:type="dcterms:W3CDTF">2019-03-30T06:35:46Z</dcterms:created>
  <dcterms:modified xsi:type="dcterms:W3CDTF">2020-05-20T17:25:11Z</dcterms:modified>
</cp:coreProperties>
</file>