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31B41-54C5-BEF4-D621-25B282723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E90C2D-E862-93FF-4B47-5CBD7D63B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D054B5-77D4-0A5B-29A2-DA198D1F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E2EF-4579-431C-8121-C12D0AC35A00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4535F3-83A8-4B25-A30A-429BCC690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01D770-CD73-0CDE-1D96-F6AAB46A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F541-8725-4E10-B47B-D70BE05F35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25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F5EA9-FFFB-A671-DEC5-1C03028D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3B1B94-6993-93B3-CCAE-4EB8B9AB0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11808E-0906-304B-A8C7-0B0FC0FE7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E2EF-4579-431C-8121-C12D0AC35A00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6D485F-4FC6-43D0-2918-8CFF7FF9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335F4A-9654-2BAC-C009-9E9F97F5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F541-8725-4E10-B47B-D70BE05F35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8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C47D95-56E2-8880-BEBD-86959C91B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68B4AE-17AD-43BE-8A5E-BE3302039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831613-1D40-910C-15FD-5E3CBCE8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E2EF-4579-431C-8121-C12D0AC35A00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430DB5-B6D2-E70F-7F46-F7BA0718A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E27BFD-8B7E-A7C6-0CF3-486EB516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F541-8725-4E10-B47B-D70BE05F35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74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0CE98-DFAD-C8BA-D73F-0BF40B5F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B7C15B-1499-98BB-D241-74B1581CC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629E43-E910-809D-814A-26201253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E2EF-4579-431C-8121-C12D0AC35A00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59A83C-751F-F236-4B95-C68447D8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7C21C0-8C01-F7C5-8060-65815F60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F541-8725-4E10-B47B-D70BE05F35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66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6A333-38BC-AF2C-0A10-D98D7EF3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F5CC5F-3E47-C83E-2DED-E7717FFD8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A59FB9-F76B-28B5-DC9F-C7BABB60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E2EF-4579-431C-8121-C12D0AC35A00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36462E-CBF0-641F-9429-AAD0986B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8B05D9-5234-3D95-B720-35A6E594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F541-8725-4E10-B47B-D70BE05F35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50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C47A6-9618-6438-F074-E644CBEB3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D94A02-9FF0-3FDE-D2FB-91D0F30BB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36E48D-6544-7242-9A60-D7AA65E5B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818C37-6E7D-48A2-284E-403B9D3D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E2EF-4579-431C-8121-C12D0AC35A00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F9514E-DE6F-5A4D-F110-6B8FF000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BD325D-7F5C-989A-245D-82DD2C33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F541-8725-4E10-B47B-D70BE05F35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79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91816-44C2-16A6-B0A4-2C434668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75C088-3AC8-A835-CE06-7B2CE0E27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8EEE57-0D55-B429-0128-6D36F9D6E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025CD7-5B2D-98AC-C48D-ED56347BA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91D72F-ECB6-4DA2-A93F-1FCCA6DC0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BFEF520-1551-497D-AEE2-4CDFA3ED9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E2EF-4579-431C-8121-C12D0AC35A00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1D042EE-29C4-ECE1-5A2E-654E5344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FA0F031-D230-4174-E0F4-58FB53FF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F541-8725-4E10-B47B-D70BE05F35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12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E1242-1671-EAD4-E279-4CB31FDE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331326C-9BB2-575E-4EEB-A62ED403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E2EF-4579-431C-8121-C12D0AC35A00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3DBBEA6-1097-781A-CFDB-1794AF58F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10FD75-B4D8-D194-549E-84184E7A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F541-8725-4E10-B47B-D70BE05F35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09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F4E2172-2023-7ABD-CCA3-EFA49704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E2EF-4579-431C-8121-C12D0AC35A00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842F63-9F10-6C76-D5A7-5D542431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A6DDA3-CE66-5881-5108-D629F333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F541-8725-4E10-B47B-D70BE05F35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83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FBC4A-0A9C-C27C-4AF8-B8051DB1D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69E1D1-F613-0EFA-465C-C0A0BFC36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4AC8E3-9F86-6020-9FAB-39068D844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CDD06F-2163-F732-6F6F-851FCB30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E2EF-4579-431C-8121-C12D0AC35A00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47F85C-7875-0ED3-7F55-5BBECD9F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2C43A9-A30C-B8C8-06D9-CF89C0E4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F541-8725-4E10-B47B-D70BE05F35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18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2FFEB-0149-277E-5F43-0A698BFF7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B163DB-29CF-8FD1-6D70-76D697674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E36EF3-7605-81C0-D9DA-31C3F52FF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F65C0F-963E-081A-3374-0BE2F0B1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E2EF-4579-431C-8121-C12D0AC35A00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ED21EA-A259-C2B4-E9F3-AEB833E3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3291DB-5BA6-ADEB-BB32-3B22E398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F541-8725-4E10-B47B-D70BE05F35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58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6FC8ED5-89BB-F70F-3C09-44E76418D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35DDAF-C11C-0FFF-9D9C-1A33A318C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7ABA91-B56F-BEB5-4AFC-5BA535DF2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0E2EF-4579-431C-8121-C12D0AC35A00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1C0A2-A7A2-7D74-D182-05E566C9B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2E377F-2E22-8519-21BC-AE7A2C85B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BF541-8725-4E10-B47B-D70BE05F35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28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67035-22CF-663E-9B2D-86317DD7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1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As baterias B1e B2 de dois aparelhos celulares apresentam em determinado instante, respectivamente, 100% e 90% da carga total.</a:t>
            </a:r>
            <a:endParaRPr lang="pt-BR" sz="3100" dirty="0">
              <a:latin typeface="Arial Black" panose="020B0A040201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2D2810-A5D5-DFA6-2B46-6155FD842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Considere as seguintes informações:</a:t>
            </a:r>
            <a:b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as baterias descarregam linearmente ao longo do tempo;</a:t>
            </a:r>
            <a:b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para descarregar por completo, B1 leva t horas e B2 leva duas horas a mais do que B1;</a:t>
            </a:r>
            <a:b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no instante z, as duas baterias possuem o mesmo percentual de carga igual a 75%.</a:t>
            </a:r>
            <a:b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Observe o gráfico:</a:t>
            </a:r>
            <a:br>
              <a:rPr lang="pt-BR" dirty="0"/>
            </a:br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BA718E-4525-9B09-82D6-D8418D158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429000"/>
            <a:ext cx="28956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37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B59C01D-4313-4A6C-FD81-C184C8DA1E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7" y="149290"/>
            <a:ext cx="6675739" cy="588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EB40F47-4164-456A-77F0-2BA298B0E04E}"/>
              </a:ext>
            </a:extLst>
          </p:cNvPr>
          <p:cNvSpPr txBox="1"/>
          <p:nvPr/>
        </p:nvSpPr>
        <p:spPr>
          <a:xfrm>
            <a:off x="8011486" y="788565"/>
            <a:ext cx="36240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valor de t, em hora, equivale a:</a:t>
            </a:r>
            <a:br>
              <a:rPr lang="pt-BR" dirty="0"/>
            </a:br>
            <a:br>
              <a:rPr lang="pt-BR" dirty="0"/>
            </a:br>
            <a:r>
              <a:rPr lang="pt-BR" dirty="0"/>
              <a:t>a) 1</a:t>
            </a:r>
          </a:p>
          <a:p>
            <a:r>
              <a:rPr lang="pt-BR" dirty="0"/>
              <a:t>b) 2</a:t>
            </a:r>
          </a:p>
          <a:p>
            <a:r>
              <a:rPr lang="pt-BR" dirty="0"/>
              <a:t>c)3</a:t>
            </a:r>
          </a:p>
          <a:p>
            <a:r>
              <a:rPr lang="pt-BR" dirty="0"/>
              <a:t>d)4</a:t>
            </a:r>
          </a:p>
        </p:txBody>
      </p:sp>
    </p:spTree>
    <p:extLst>
      <p:ext uri="{BB962C8B-B14F-4D97-AF65-F5344CB8AC3E}">
        <p14:creationId xmlns:p14="http://schemas.microsoft.com/office/powerpoint/2010/main" val="53570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D53B9-B3E0-4B5C-B6DB-2F153A7B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Resposta: D) 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D3D632-F44F-4C4B-8B39-67F9D1C0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De acordo com o gráfico é possível observar que o</a:t>
            </a:r>
            <a:r>
              <a:rPr lang="pt-BR" b="1" dirty="0"/>
              <a:t> tempo que B1 leva para perder 25%</a:t>
            </a:r>
            <a:r>
              <a:rPr lang="pt-BR" dirty="0"/>
              <a:t> é o mesmo tempo que B2 leva para perder 15%.</a:t>
            </a:r>
          </a:p>
          <a:p>
            <a:r>
              <a:rPr lang="pt-BR" dirty="0"/>
              <a:t>Considerando que em t horas, </a:t>
            </a:r>
            <a:r>
              <a:rPr lang="pt-BR" b="1" dirty="0"/>
              <a:t>B1 irá perder 100% da sua carga</a:t>
            </a:r>
            <a:r>
              <a:rPr lang="pt-BR" dirty="0"/>
              <a:t>, então, em t/100 horas e irá perder 1% da sua carga, e em 25t/100, irá perder 25% da sua carga.</a:t>
            </a:r>
          </a:p>
          <a:p>
            <a:r>
              <a:rPr lang="pt-BR" dirty="0"/>
              <a:t>Se em </a:t>
            </a:r>
            <a:r>
              <a:rPr lang="pt-BR" b="1" dirty="0"/>
              <a:t>t + 2 horas, B2 vai perder 90% da carga</a:t>
            </a:r>
            <a:r>
              <a:rPr lang="pt-BR" dirty="0"/>
              <a:t>, então (t + 2)/90 horas, ele então vai perder 1% de sua carga e em 15(t + 2)/90 horas vai perder 15% de sua carga.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Dessa forma, temos que:</a:t>
            </a:r>
          </a:p>
          <a:p>
            <a:pPr marL="0" indent="0">
              <a:buNone/>
            </a:pPr>
            <a:r>
              <a:rPr lang="pt-BR" dirty="0"/>
              <a:t>25t/100 = (15t + 30)/90 →</a:t>
            </a:r>
            <a:r>
              <a:rPr lang="pt-BR" b="1" dirty="0"/>
              <a:t> t = 4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445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7F13E-F6FF-4A06-99C2-89F924A9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Maneira alternativa: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2D04B3-0CA8-4695-94D6-7B247C1409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9288"/>
            <a:ext cx="10515600" cy="356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3588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265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Tema do Office</vt:lpstr>
      <vt:lpstr>As baterias B1e B2 de dois aparelhos celulares apresentam em determinado instante, respectivamente, 100% e 90% da carga total.</vt:lpstr>
      <vt:lpstr>Apresentação do PowerPoint</vt:lpstr>
      <vt:lpstr>Resposta: D) 4</vt:lpstr>
      <vt:lpstr>Maneira alternativa: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 baterias B1e B2 de dois aparelhos celulares apresentam em determinado instante, respectivamente, 100% e 90% da carga total.</dc:title>
  <dc:creator>Emerson Vinicius  Santos de Santana</dc:creator>
  <cp:lastModifiedBy>emerson santana felisamba</cp:lastModifiedBy>
  <cp:revision>2</cp:revision>
  <dcterms:created xsi:type="dcterms:W3CDTF">2022-05-20T16:01:56Z</dcterms:created>
  <dcterms:modified xsi:type="dcterms:W3CDTF">2022-05-22T23:51:41Z</dcterms:modified>
</cp:coreProperties>
</file>