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193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8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521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1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1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6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7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3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D056-2C91-DC81-0634-5DF88D75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873116"/>
          </a:xfrm>
        </p:spPr>
        <p:txBody>
          <a:bodyPr/>
          <a:lstStyle/>
          <a:p>
            <a:pPr algn="ctr"/>
            <a:r>
              <a:rPr lang="en-US"/>
              <a:t>Diversidade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DCE1-07CA-6D79-0E78-FD1B72BC4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874502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Paulo Eduardo da Silva Olímpio</a:t>
            </a:r>
          </a:p>
          <a:p>
            <a:r>
              <a:rPr lang="en-US"/>
              <a:t>Giovanni Rodrigues Garcia</a:t>
            </a:r>
          </a:p>
          <a:p>
            <a:endParaRPr lang="en-US"/>
          </a:p>
          <a:p>
            <a:r>
              <a:rPr lang="en-US"/>
              <a:t>Tarantino</a:t>
            </a:r>
          </a:p>
        </p:txBody>
      </p:sp>
    </p:spTree>
    <p:extLst>
      <p:ext uri="{BB962C8B-B14F-4D97-AF65-F5344CB8AC3E}">
        <p14:creationId xmlns:p14="http://schemas.microsoft.com/office/powerpoint/2010/main" val="30368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813376"/>
          </a:xfrm>
        </p:spPr>
        <p:txBody>
          <a:bodyPr/>
          <a:lstStyle/>
          <a:p>
            <a:pPr algn="ctr"/>
            <a:r>
              <a:rPr lang="de-DE" dirty="0"/>
              <a:t>Ellen </a:t>
            </a:r>
            <a:r>
              <a:rPr lang="de-DE" dirty="0" err="1"/>
              <a:t>Kangru</a:t>
            </a:r>
            <a:r>
              <a:rPr lang="de-DE" dirty="0"/>
              <a:t> </a:t>
            </a:r>
            <a:r>
              <a:rPr lang="de-DE" dirty="0" err="1"/>
              <a:t>Pao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2999509"/>
            <a:ext cx="9418320" cy="2834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 err="1"/>
              <a:t>Nascida</a:t>
            </a:r>
            <a:r>
              <a:rPr lang="de-DE" sz="2400" dirty="0"/>
              <a:t>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ano</a:t>
            </a:r>
            <a:r>
              <a:rPr lang="de-DE" sz="2400" dirty="0"/>
              <a:t> de 1970 </a:t>
            </a:r>
            <a:r>
              <a:rPr lang="de-DE" sz="2400" dirty="0" err="1"/>
              <a:t>em</a:t>
            </a:r>
            <a:r>
              <a:rPr lang="de-DE" sz="2400" dirty="0"/>
              <a:t> Nova Jersey, Ellen é </a:t>
            </a:r>
            <a:r>
              <a:rPr lang="de-DE" sz="2400" dirty="0" err="1"/>
              <a:t>uma</a:t>
            </a:r>
            <a:r>
              <a:rPr lang="de-DE" sz="2400" dirty="0"/>
              <a:t> </a:t>
            </a:r>
            <a:r>
              <a:rPr lang="de-DE" sz="2400" dirty="0" err="1"/>
              <a:t>investidora</a:t>
            </a:r>
            <a:r>
              <a:rPr lang="de-DE" sz="2400" dirty="0"/>
              <a:t> </a:t>
            </a:r>
            <a:r>
              <a:rPr lang="de-DE" sz="2400" dirty="0" err="1"/>
              <a:t>americana</a:t>
            </a:r>
            <a:r>
              <a:rPr lang="de-DE" sz="2400" dirty="0"/>
              <a:t>, ex-CEO </a:t>
            </a:r>
            <a:r>
              <a:rPr lang="de-DE" sz="2400" dirty="0" err="1"/>
              <a:t>interina</a:t>
            </a:r>
            <a:r>
              <a:rPr lang="de-DE" sz="2400" dirty="0"/>
              <a:t> do </a:t>
            </a:r>
            <a:r>
              <a:rPr lang="de-DE" sz="2400" dirty="0" err="1"/>
              <a:t>site</a:t>
            </a:r>
            <a:r>
              <a:rPr lang="de-DE" sz="2400" dirty="0"/>
              <a:t> Reddit e </a:t>
            </a:r>
            <a:r>
              <a:rPr lang="de-DE" sz="2400" dirty="0" err="1">
                <a:ea typeface="+mn-lt"/>
                <a:cs typeface="+mn-lt"/>
              </a:rPr>
              <a:t>co-fundadora</a:t>
            </a:r>
            <a:r>
              <a:rPr lang="de-DE" sz="2400" dirty="0">
                <a:ea typeface="+mn-lt"/>
                <a:cs typeface="+mn-lt"/>
              </a:rPr>
              <a:t> e CEO do Project Include.</a:t>
            </a:r>
          </a:p>
          <a:p>
            <a:r>
              <a:rPr lang="de-DE" sz="2400" dirty="0"/>
              <a:t>Sua </a:t>
            </a:r>
            <a:r>
              <a:rPr lang="de-DE" sz="2400" dirty="0" err="1"/>
              <a:t>mãe</a:t>
            </a:r>
            <a:r>
              <a:rPr lang="de-DE" sz="2400" dirty="0">
                <a:ea typeface="+mn-lt"/>
                <a:cs typeface="+mn-lt"/>
              </a:rPr>
              <a:t>, </a:t>
            </a:r>
            <a:r>
              <a:rPr lang="de-DE" sz="2400" dirty="0" err="1">
                <a:ea typeface="+mn-lt"/>
                <a:cs typeface="+mn-lt"/>
              </a:rPr>
              <a:t>Tsyh</a:t>
            </a:r>
            <a:r>
              <a:rPr lang="de-DE" sz="2400" dirty="0">
                <a:ea typeface="+mn-lt"/>
                <a:cs typeface="+mn-lt"/>
              </a:rPr>
              <a:t>-Wen </a:t>
            </a:r>
            <a:r>
              <a:rPr lang="de-DE" sz="2400" dirty="0" err="1">
                <a:ea typeface="+mn-lt"/>
                <a:cs typeface="+mn-lt"/>
              </a:rPr>
              <a:t>Pao</a:t>
            </a:r>
            <a:r>
              <a:rPr lang="de-DE" sz="2400" dirty="0">
                <a:ea typeface="+mn-lt"/>
                <a:cs typeface="+mn-lt"/>
              </a:rPr>
              <a:t>, </a:t>
            </a:r>
            <a:r>
              <a:rPr lang="de-DE" sz="2400" dirty="0" err="1">
                <a:ea typeface="+mn-lt"/>
                <a:cs typeface="+mn-lt"/>
              </a:rPr>
              <a:t>trabalhou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como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engenheira</a:t>
            </a:r>
            <a:r>
              <a:rPr lang="de-DE" sz="2400" dirty="0">
                <a:ea typeface="+mn-lt"/>
                <a:cs typeface="+mn-lt"/>
              </a:rPr>
              <a:t> na </a:t>
            </a:r>
            <a:r>
              <a:rPr lang="de-DE" sz="2400" dirty="0" err="1">
                <a:ea typeface="+mn-lt"/>
                <a:cs typeface="+mn-lt"/>
              </a:rPr>
              <a:t>área</a:t>
            </a:r>
            <a:r>
              <a:rPr lang="de-DE" sz="2400" dirty="0">
                <a:ea typeface="+mn-lt"/>
                <a:cs typeface="+mn-lt"/>
              </a:rPr>
              <a:t> de </a:t>
            </a:r>
            <a:r>
              <a:rPr lang="de-DE" sz="2400" dirty="0" err="1">
                <a:ea typeface="+mn-lt"/>
                <a:cs typeface="+mn-lt"/>
              </a:rPr>
              <a:t>ciência</a:t>
            </a:r>
            <a:r>
              <a:rPr lang="de-DE" sz="2400" dirty="0">
                <a:ea typeface="+mn-lt"/>
                <a:cs typeface="+mn-lt"/>
              </a:rPr>
              <a:t> da </a:t>
            </a:r>
            <a:r>
              <a:rPr lang="de-DE" sz="2400" dirty="0" err="1">
                <a:ea typeface="+mn-lt"/>
                <a:cs typeface="+mn-lt"/>
              </a:rPr>
              <a:t>computação</a:t>
            </a:r>
            <a:r>
              <a:rPr lang="de-DE" sz="2400" dirty="0">
                <a:ea typeface="+mn-lt"/>
                <a:cs typeface="+mn-lt"/>
              </a:rPr>
              <a:t> e </a:t>
            </a:r>
            <a:r>
              <a:rPr lang="de-DE" sz="2400" dirty="0" err="1">
                <a:ea typeface="+mn-lt"/>
                <a:cs typeface="+mn-lt"/>
              </a:rPr>
              <a:t>seu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pai</a:t>
            </a:r>
            <a:r>
              <a:rPr lang="de-DE" sz="2400" dirty="0">
                <a:ea typeface="+mn-lt"/>
                <a:cs typeface="+mn-lt"/>
              </a:rPr>
              <a:t>, Young-Ping </a:t>
            </a:r>
            <a:r>
              <a:rPr lang="de-DE" sz="2400" dirty="0" err="1">
                <a:ea typeface="+mn-lt"/>
                <a:cs typeface="+mn-lt"/>
              </a:rPr>
              <a:t>Pao</a:t>
            </a:r>
            <a:r>
              <a:rPr lang="de-DE" sz="2400" dirty="0">
                <a:ea typeface="+mn-lt"/>
                <a:cs typeface="+mn-lt"/>
              </a:rPr>
              <a:t>, </a:t>
            </a:r>
            <a:r>
              <a:rPr lang="de-DE" sz="2400" dirty="0" err="1">
                <a:ea typeface="+mn-lt"/>
                <a:cs typeface="+mn-lt"/>
              </a:rPr>
              <a:t>era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uma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professor</a:t>
            </a:r>
            <a:r>
              <a:rPr lang="de-DE" sz="2400" dirty="0">
                <a:ea typeface="+mn-lt"/>
                <a:cs typeface="+mn-lt"/>
              </a:rPr>
              <a:t> na </a:t>
            </a:r>
            <a:r>
              <a:rPr lang="de-DE" sz="2400" dirty="0" err="1">
                <a:ea typeface="+mn-lt"/>
                <a:cs typeface="+mn-lt"/>
              </a:rPr>
              <a:t>Universidade</a:t>
            </a:r>
            <a:r>
              <a:rPr lang="de-DE" sz="2400" dirty="0">
                <a:ea typeface="+mn-lt"/>
                <a:cs typeface="+mn-lt"/>
              </a:rPr>
              <a:t> de Nova York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B5FAB-8BF0-B7A9-FA2E-20122484A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439347"/>
          </a:xfrm>
        </p:spPr>
        <p:txBody>
          <a:bodyPr/>
          <a:lstStyle/>
          <a:p>
            <a:pPr algn="ctr"/>
            <a:r>
              <a:rPr lang="en-US"/>
              <a:t>Educação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E8B79-991C-B589-0045-AD58070D6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327695"/>
            <a:ext cx="9418320" cy="41645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/>
              <a:t>Aos 10 anos de idade, Ellen começou a programar, sendo instruída por sua mãe; em 1991, com 21 anos ela graduou na </a:t>
            </a:r>
            <a:r>
              <a:rPr lang="pt" sz="2400">
                <a:ea typeface="+mn-lt"/>
                <a:cs typeface="+mn-lt"/>
              </a:rPr>
              <a:t>Escola de Relações Públicas e Internacionais de Princeton após completar uma tese de 143 páginas, intitulada "Computer Databases and Business: An Analysis of Informational Privacy", logo após, atendeu à Faculdade de Direito de Harvard, conseguindo bachalerado em direito no ano de 1994.</a:t>
            </a:r>
            <a:endParaRPr lang="pt-BR" sz="2400" dirty="0">
              <a:ea typeface="+mn-lt"/>
              <a:cs typeface="+mn-lt"/>
            </a:endParaRPr>
          </a:p>
          <a:p>
            <a:endParaRPr lang="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469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B638-E85A-74B0-F9EF-5BD5CC848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894194"/>
          </a:xfrm>
        </p:spPr>
        <p:txBody>
          <a:bodyPr/>
          <a:lstStyle/>
          <a:p>
            <a:pPr algn="ctr"/>
            <a:r>
              <a:rPr lang="en-US"/>
              <a:t>Carreira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DD77B-ED22-DC86-87EE-D674683E6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522" y="2820831"/>
            <a:ext cx="9418320" cy="34303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Desde 1994, Ellen trabalhou em diversos empregos, com destaque em </a:t>
            </a:r>
            <a:r>
              <a:rPr lang="pt-BR" sz="2400" dirty="0"/>
              <a:t>2005</a:t>
            </a:r>
            <a:r>
              <a:rPr lang="en-US" sz="2400" dirty="0"/>
              <a:t> ao entrar</a:t>
            </a:r>
            <a:r>
              <a:rPr lang="pt-BR" sz="2400" dirty="0"/>
              <a:t> para </a:t>
            </a:r>
            <a:r>
              <a:rPr lang="pt-BR" sz="2400" dirty="0">
                <a:ea typeface="+mn-lt"/>
                <a:cs typeface="+mn-lt"/>
              </a:rPr>
              <a:t>a companhia </a:t>
            </a:r>
            <a:r>
              <a:rPr lang="pt-BR" sz="2400" dirty="0" err="1">
                <a:ea typeface="+mn-lt"/>
                <a:cs typeface="+mn-lt"/>
              </a:rPr>
              <a:t>Kleiner</a:t>
            </a:r>
            <a:r>
              <a:rPr lang="pt-BR" sz="2400" dirty="0">
                <a:ea typeface="+mn-lt"/>
                <a:cs typeface="+mn-lt"/>
              </a:rPr>
              <a:t> Perkins, uma empresa focada no investimento em outras empresas em estágio inicial; ela ficou famosa em 2012 após processá-la por discriminação sexual e retaliação por conta de uma antiga relação amorosa. Mesmo após perder o processo, ela encorajou outras mulheres que sofriam do mesmo problema em ambientes de trabalho a processarem outras empresas.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588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68284-4DD0-7780-3187-B865E6451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963467"/>
          </a:xfrm>
        </p:spPr>
        <p:txBody>
          <a:bodyPr/>
          <a:lstStyle/>
          <a:p>
            <a:pPr algn="ctr"/>
            <a:r>
              <a:rPr lang="en-US"/>
              <a:t>Project Include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D818-F3B3-7594-8CD1-EAB7C7D21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351013"/>
            <a:ext cx="9418320" cy="2644253"/>
          </a:xfrm>
        </p:spPr>
        <p:txBody>
          <a:bodyPr>
            <a:normAutofit/>
          </a:bodyPr>
          <a:lstStyle/>
          <a:p>
            <a:r>
              <a:rPr lang="en-US" sz="2400"/>
              <a:t>Tracy Chou, junto de Ellen, fundaram o Project Include, com o objetivo de acelerar o crescimento da diversidade e inclusão na indústria de tecnologia, pedindo que empresas dessa área sejam mais compreensivas com seus funcionários, incluam minorias e estejam sempre acompanhando-os, mostrando onde e como melhorar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42405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View</vt:lpstr>
      <vt:lpstr>Diversidade</vt:lpstr>
      <vt:lpstr>Ellen Kangru Pao</vt:lpstr>
      <vt:lpstr>Educação</vt:lpstr>
      <vt:lpstr>Carreira</vt:lpstr>
      <vt:lpstr>Project Include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ysvs afs</cp:lastModifiedBy>
  <cp:revision>146</cp:revision>
  <dcterms:created xsi:type="dcterms:W3CDTF">2022-05-15T03:02:32Z</dcterms:created>
  <dcterms:modified xsi:type="dcterms:W3CDTF">2022-05-15T06:43:48Z</dcterms:modified>
</cp:coreProperties>
</file>