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2" d="100"/>
          <a:sy n="62" d="100"/>
        </p:scale>
        <p:origin x="6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1930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8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0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521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1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1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6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7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3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D056-2C91-DC81-0634-5DF88D75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873116"/>
          </a:xfrm>
        </p:spPr>
        <p:txBody>
          <a:bodyPr/>
          <a:lstStyle/>
          <a:p>
            <a:pPr algn="ctr"/>
            <a:r>
              <a:rPr lang="en-US"/>
              <a:t>Diversidade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DCE1-07CA-6D79-0E78-FD1B72BC4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874501"/>
            <a:ext cx="9418320" cy="2461959"/>
          </a:xfrm>
        </p:spPr>
        <p:txBody>
          <a:bodyPr>
            <a:noAutofit/>
          </a:bodyPr>
          <a:lstStyle/>
          <a:p>
            <a:r>
              <a:rPr lang="en-US" sz="2400"/>
              <a:t>Paulo Eduardo da Silva Olímpio – Tarantino</a:t>
            </a:r>
          </a:p>
          <a:p>
            <a:r>
              <a:rPr lang="en-US" sz="2400"/>
              <a:t>Giovanni Rodrigues Garcia – Tarantino</a:t>
            </a:r>
          </a:p>
          <a:p>
            <a:r>
              <a:rPr lang="en-US" sz="2400"/>
              <a:t>Gabriel</a:t>
            </a:r>
          </a:p>
          <a:p>
            <a:endParaRPr lang="en-US" sz="2400"/>
          </a:p>
          <a:p>
            <a:r>
              <a:rPr lang="en-US" sz="2400"/>
              <a:t>Tarantino</a:t>
            </a:r>
          </a:p>
        </p:txBody>
      </p:sp>
    </p:spTree>
    <p:extLst>
      <p:ext uri="{BB962C8B-B14F-4D97-AF65-F5344CB8AC3E}">
        <p14:creationId xmlns:p14="http://schemas.microsoft.com/office/powerpoint/2010/main" val="303682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813376"/>
          </a:xfrm>
        </p:spPr>
        <p:txBody>
          <a:bodyPr/>
          <a:lstStyle/>
          <a:p>
            <a:pPr algn="ctr"/>
            <a:r>
              <a:rPr lang="de-DE" dirty="0"/>
              <a:t>Ellen </a:t>
            </a:r>
            <a:r>
              <a:rPr lang="de-DE" dirty="0" err="1"/>
              <a:t>Kangru</a:t>
            </a:r>
            <a:r>
              <a:rPr lang="de-DE" dirty="0"/>
              <a:t> </a:t>
            </a:r>
            <a:r>
              <a:rPr lang="de-DE" dirty="0" err="1"/>
              <a:t>Pao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1872" y="2999509"/>
            <a:ext cx="9418320" cy="2834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 err="1"/>
              <a:t>Nascida</a:t>
            </a:r>
            <a:r>
              <a:rPr lang="de-DE" sz="2400" dirty="0"/>
              <a:t> </a:t>
            </a: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ano</a:t>
            </a:r>
            <a:r>
              <a:rPr lang="de-DE" sz="2400" dirty="0"/>
              <a:t> de 1970 </a:t>
            </a:r>
            <a:r>
              <a:rPr lang="de-DE" sz="2400" dirty="0" err="1"/>
              <a:t>em</a:t>
            </a:r>
            <a:r>
              <a:rPr lang="de-DE" sz="2400" dirty="0"/>
              <a:t> Nova Jersey, Ellen é </a:t>
            </a:r>
            <a:r>
              <a:rPr lang="de-DE" sz="2400" dirty="0" err="1"/>
              <a:t>uma</a:t>
            </a:r>
            <a:r>
              <a:rPr lang="de-DE" sz="2400" dirty="0"/>
              <a:t> </a:t>
            </a:r>
            <a:r>
              <a:rPr lang="de-DE" sz="2400" dirty="0" err="1"/>
              <a:t>investidora</a:t>
            </a:r>
            <a:r>
              <a:rPr lang="de-DE" sz="2400" dirty="0"/>
              <a:t> </a:t>
            </a:r>
            <a:r>
              <a:rPr lang="de-DE" sz="2400" dirty="0" err="1"/>
              <a:t>americana</a:t>
            </a:r>
            <a:r>
              <a:rPr lang="de-DE" sz="2400" dirty="0"/>
              <a:t>, ex-CEO </a:t>
            </a:r>
            <a:r>
              <a:rPr lang="de-DE" sz="2400" dirty="0" err="1"/>
              <a:t>interina</a:t>
            </a:r>
            <a:r>
              <a:rPr lang="de-DE" sz="2400" dirty="0"/>
              <a:t> do </a:t>
            </a:r>
            <a:r>
              <a:rPr lang="de-DE" sz="2400" dirty="0" err="1"/>
              <a:t>site</a:t>
            </a:r>
            <a:r>
              <a:rPr lang="de-DE" sz="2400" dirty="0"/>
              <a:t> Reddit e </a:t>
            </a:r>
            <a:r>
              <a:rPr lang="de-DE" sz="2400" dirty="0" err="1">
                <a:ea typeface="+mn-lt"/>
                <a:cs typeface="+mn-lt"/>
              </a:rPr>
              <a:t>co-fundadora</a:t>
            </a:r>
            <a:r>
              <a:rPr lang="de-DE" sz="2400" dirty="0">
                <a:ea typeface="+mn-lt"/>
                <a:cs typeface="+mn-lt"/>
              </a:rPr>
              <a:t> e CEO do Project Include.</a:t>
            </a:r>
          </a:p>
          <a:p>
            <a:r>
              <a:rPr lang="de-DE" sz="2400" dirty="0"/>
              <a:t>Sua </a:t>
            </a:r>
            <a:r>
              <a:rPr lang="de-DE" sz="2400" dirty="0" err="1"/>
              <a:t>mãe</a:t>
            </a:r>
            <a:r>
              <a:rPr lang="de-DE" sz="2400" dirty="0">
                <a:ea typeface="+mn-lt"/>
                <a:cs typeface="+mn-lt"/>
              </a:rPr>
              <a:t>, </a:t>
            </a:r>
            <a:r>
              <a:rPr lang="de-DE" sz="2400" dirty="0" err="1">
                <a:ea typeface="+mn-lt"/>
                <a:cs typeface="+mn-lt"/>
              </a:rPr>
              <a:t>Tsyh</a:t>
            </a:r>
            <a:r>
              <a:rPr lang="de-DE" sz="2400" dirty="0">
                <a:ea typeface="+mn-lt"/>
                <a:cs typeface="+mn-lt"/>
              </a:rPr>
              <a:t>-Wen </a:t>
            </a:r>
            <a:r>
              <a:rPr lang="de-DE" sz="2400" dirty="0" err="1">
                <a:ea typeface="+mn-lt"/>
                <a:cs typeface="+mn-lt"/>
              </a:rPr>
              <a:t>Pao</a:t>
            </a:r>
            <a:r>
              <a:rPr lang="de-DE" sz="2400" dirty="0">
                <a:ea typeface="+mn-lt"/>
                <a:cs typeface="+mn-lt"/>
              </a:rPr>
              <a:t>, </a:t>
            </a:r>
            <a:r>
              <a:rPr lang="de-DE" sz="2400" dirty="0" err="1">
                <a:ea typeface="+mn-lt"/>
                <a:cs typeface="+mn-lt"/>
              </a:rPr>
              <a:t>trabalhou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como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engenheira</a:t>
            </a:r>
            <a:r>
              <a:rPr lang="de-DE" sz="2400" dirty="0">
                <a:ea typeface="+mn-lt"/>
                <a:cs typeface="+mn-lt"/>
              </a:rPr>
              <a:t> na </a:t>
            </a:r>
            <a:r>
              <a:rPr lang="de-DE" sz="2400" dirty="0" err="1">
                <a:ea typeface="+mn-lt"/>
                <a:cs typeface="+mn-lt"/>
              </a:rPr>
              <a:t>área</a:t>
            </a:r>
            <a:r>
              <a:rPr lang="de-DE" sz="2400" dirty="0">
                <a:ea typeface="+mn-lt"/>
                <a:cs typeface="+mn-lt"/>
              </a:rPr>
              <a:t> de </a:t>
            </a:r>
            <a:r>
              <a:rPr lang="de-DE" sz="2400" dirty="0" err="1">
                <a:ea typeface="+mn-lt"/>
                <a:cs typeface="+mn-lt"/>
              </a:rPr>
              <a:t>ciência</a:t>
            </a:r>
            <a:r>
              <a:rPr lang="de-DE" sz="2400" dirty="0">
                <a:ea typeface="+mn-lt"/>
                <a:cs typeface="+mn-lt"/>
              </a:rPr>
              <a:t> da </a:t>
            </a:r>
            <a:r>
              <a:rPr lang="de-DE" sz="2400" dirty="0" err="1">
                <a:ea typeface="+mn-lt"/>
                <a:cs typeface="+mn-lt"/>
              </a:rPr>
              <a:t>computação</a:t>
            </a:r>
            <a:r>
              <a:rPr lang="de-DE" sz="2400" dirty="0">
                <a:ea typeface="+mn-lt"/>
                <a:cs typeface="+mn-lt"/>
              </a:rPr>
              <a:t> e </a:t>
            </a:r>
            <a:r>
              <a:rPr lang="de-DE" sz="2400" dirty="0" err="1">
                <a:ea typeface="+mn-lt"/>
                <a:cs typeface="+mn-lt"/>
              </a:rPr>
              <a:t>seu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pai</a:t>
            </a:r>
            <a:r>
              <a:rPr lang="de-DE" sz="2400" dirty="0">
                <a:ea typeface="+mn-lt"/>
                <a:cs typeface="+mn-lt"/>
              </a:rPr>
              <a:t>, Young-Ping </a:t>
            </a:r>
            <a:r>
              <a:rPr lang="de-DE" sz="2400" dirty="0" err="1">
                <a:ea typeface="+mn-lt"/>
                <a:cs typeface="+mn-lt"/>
              </a:rPr>
              <a:t>Pao</a:t>
            </a:r>
            <a:r>
              <a:rPr lang="de-DE" sz="2400" dirty="0">
                <a:ea typeface="+mn-lt"/>
                <a:cs typeface="+mn-lt"/>
              </a:rPr>
              <a:t>, </a:t>
            </a:r>
            <a:r>
              <a:rPr lang="de-DE" sz="2400" dirty="0" err="1">
                <a:ea typeface="+mn-lt"/>
                <a:cs typeface="+mn-lt"/>
              </a:rPr>
              <a:t>era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uma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professor</a:t>
            </a:r>
            <a:r>
              <a:rPr lang="de-DE" sz="2400" dirty="0">
                <a:ea typeface="+mn-lt"/>
                <a:cs typeface="+mn-lt"/>
              </a:rPr>
              <a:t> na </a:t>
            </a:r>
            <a:r>
              <a:rPr lang="de-DE" sz="2400" dirty="0" err="1">
                <a:ea typeface="+mn-lt"/>
                <a:cs typeface="+mn-lt"/>
              </a:rPr>
              <a:t>Universidade</a:t>
            </a:r>
            <a:r>
              <a:rPr lang="de-DE" sz="2400" dirty="0">
                <a:ea typeface="+mn-lt"/>
                <a:cs typeface="+mn-lt"/>
              </a:rPr>
              <a:t> de Nova York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B5FAB-8BF0-B7A9-FA2E-20122484A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439347"/>
          </a:xfrm>
        </p:spPr>
        <p:txBody>
          <a:bodyPr/>
          <a:lstStyle/>
          <a:p>
            <a:pPr algn="ctr"/>
            <a:r>
              <a:rPr lang="en-US"/>
              <a:t>Educação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1E8B79-991C-B589-0045-AD58070D6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327695"/>
            <a:ext cx="9418320" cy="41645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/>
              <a:t>Aos 10 anos de idade, Ellen começou a programar, sendo instruída por sua mãe; em 1991, com 21 anos ela graduou na </a:t>
            </a:r>
            <a:r>
              <a:rPr lang="pt" sz="2400">
                <a:ea typeface="+mn-lt"/>
                <a:cs typeface="+mn-lt"/>
              </a:rPr>
              <a:t>Escola de Relações Públicas e Internacionais de Princeton após completar uma tese de 143 páginas, intitulada "Computer Databases and Business: An Analysis of Informational Privacy", logo após, atendeu à Faculdade de Direito de Harvard, conseguindo bachalerado em direito no ano de 1994.</a:t>
            </a:r>
            <a:endParaRPr lang="pt-BR" sz="2400" dirty="0">
              <a:ea typeface="+mn-lt"/>
              <a:cs typeface="+mn-lt"/>
            </a:endParaRPr>
          </a:p>
          <a:p>
            <a:endParaRPr lang="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469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B638-E85A-74B0-F9EF-5BD5CC848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894194"/>
          </a:xfrm>
        </p:spPr>
        <p:txBody>
          <a:bodyPr/>
          <a:lstStyle/>
          <a:p>
            <a:pPr algn="ctr"/>
            <a:r>
              <a:rPr lang="en-US"/>
              <a:t>Carreira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DD77B-ED22-DC86-87EE-D674683E6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522" y="2820831"/>
            <a:ext cx="9418320" cy="34303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Desde 1994, Ellen trabalhou em diversos empregos, com destaque em </a:t>
            </a:r>
            <a:r>
              <a:rPr lang="pt-BR" sz="2400" dirty="0"/>
              <a:t>2005</a:t>
            </a:r>
            <a:r>
              <a:rPr lang="en-US" sz="2400" dirty="0"/>
              <a:t> ao entrar</a:t>
            </a:r>
            <a:r>
              <a:rPr lang="pt-BR" sz="2400" dirty="0"/>
              <a:t> para </a:t>
            </a:r>
            <a:r>
              <a:rPr lang="pt-BR" sz="2400" dirty="0">
                <a:ea typeface="+mn-lt"/>
                <a:cs typeface="+mn-lt"/>
              </a:rPr>
              <a:t>a companhia </a:t>
            </a:r>
            <a:r>
              <a:rPr lang="pt-BR" sz="2400" dirty="0" err="1">
                <a:ea typeface="+mn-lt"/>
                <a:cs typeface="+mn-lt"/>
              </a:rPr>
              <a:t>Kleiner</a:t>
            </a:r>
            <a:r>
              <a:rPr lang="pt-BR" sz="2400" dirty="0">
                <a:ea typeface="+mn-lt"/>
                <a:cs typeface="+mn-lt"/>
              </a:rPr>
              <a:t> Perkins, uma empresa focada no investimento em outras empresas em estágio inicial; ela ficou famosa em 2012 após processá-la por discriminação sexual e retaliação por conta de uma antiga relação amorosa. Mesmo após perder o processo, ela encorajou outras mulheres que sofriam do mesmo problema em ambientes de trabalho a processarem outras empresas.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2588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68284-4DD0-7780-3187-B865E6451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963467"/>
          </a:xfrm>
        </p:spPr>
        <p:txBody>
          <a:bodyPr/>
          <a:lstStyle/>
          <a:p>
            <a:pPr algn="ctr"/>
            <a:r>
              <a:rPr lang="en-US" dirty="0"/>
              <a:t>Project Include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ED818-F3B3-7594-8CD1-EAB7C7D21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351013"/>
            <a:ext cx="9418320" cy="2644253"/>
          </a:xfrm>
        </p:spPr>
        <p:txBody>
          <a:bodyPr>
            <a:normAutofit/>
          </a:bodyPr>
          <a:lstStyle/>
          <a:p>
            <a:r>
              <a:rPr lang="en-US" sz="2400" dirty="0"/>
              <a:t>Tracy Chou, junto de Ellen, </a:t>
            </a:r>
            <a:r>
              <a:rPr lang="en-US" sz="2400" dirty="0" err="1"/>
              <a:t>fundou</a:t>
            </a:r>
            <a:r>
              <a:rPr lang="en-US" sz="2400" dirty="0"/>
              <a:t> o Project Include, com o </a:t>
            </a:r>
            <a:r>
              <a:rPr lang="en-US" sz="2400" dirty="0" err="1"/>
              <a:t>objetivo</a:t>
            </a:r>
            <a:r>
              <a:rPr lang="en-US" sz="2400" dirty="0"/>
              <a:t> de </a:t>
            </a:r>
            <a:r>
              <a:rPr lang="en-US" sz="2400" dirty="0" err="1"/>
              <a:t>acelerar</a:t>
            </a:r>
            <a:r>
              <a:rPr lang="en-US" sz="2400" dirty="0"/>
              <a:t> o </a:t>
            </a:r>
            <a:r>
              <a:rPr lang="en-US" sz="2400" dirty="0" err="1"/>
              <a:t>crescimento</a:t>
            </a:r>
            <a:r>
              <a:rPr lang="en-US" sz="2400" dirty="0"/>
              <a:t> da </a:t>
            </a:r>
            <a:r>
              <a:rPr lang="en-US" sz="2400" dirty="0" err="1"/>
              <a:t>diversidade</a:t>
            </a:r>
            <a:r>
              <a:rPr lang="en-US" sz="2400" dirty="0"/>
              <a:t> e </a:t>
            </a:r>
            <a:r>
              <a:rPr lang="en-US" sz="2400" dirty="0" err="1"/>
              <a:t>inclusão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indústria</a:t>
            </a:r>
            <a:r>
              <a:rPr lang="en-US" sz="2400" dirty="0"/>
              <a:t> de </a:t>
            </a:r>
            <a:r>
              <a:rPr lang="en-US" sz="2400" dirty="0" err="1"/>
              <a:t>tecnologia</a:t>
            </a:r>
            <a:r>
              <a:rPr lang="en-US" sz="2400" dirty="0"/>
              <a:t>, </a:t>
            </a:r>
            <a:r>
              <a:rPr lang="en-US" sz="2400" dirty="0" err="1"/>
              <a:t>pedindo</a:t>
            </a:r>
            <a:r>
              <a:rPr lang="en-US" sz="2400" dirty="0"/>
              <a:t> que </a:t>
            </a:r>
            <a:r>
              <a:rPr lang="en-US" sz="2400" dirty="0" err="1"/>
              <a:t>empresas</a:t>
            </a:r>
            <a:r>
              <a:rPr lang="en-US" sz="2400" dirty="0"/>
              <a:t> dessa </a:t>
            </a:r>
            <a:r>
              <a:rPr lang="en-US" sz="2400" dirty="0" err="1"/>
              <a:t>área</a:t>
            </a:r>
            <a:r>
              <a:rPr lang="en-US" sz="2400" dirty="0"/>
              <a:t> </a:t>
            </a:r>
            <a:r>
              <a:rPr lang="en-US" sz="2400" dirty="0" err="1"/>
              <a:t>sejam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compreensivas</a:t>
            </a:r>
            <a:r>
              <a:rPr lang="en-US" sz="2400" dirty="0"/>
              <a:t> com </a:t>
            </a:r>
            <a:r>
              <a:rPr lang="en-US" sz="2400" dirty="0" err="1"/>
              <a:t>seus</a:t>
            </a:r>
            <a:r>
              <a:rPr lang="en-US" sz="2400" dirty="0"/>
              <a:t> </a:t>
            </a:r>
            <a:r>
              <a:rPr lang="en-US" sz="2400" dirty="0" err="1"/>
              <a:t>funcionários</a:t>
            </a:r>
            <a:r>
              <a:rPr lang="en-US" sz="2400" dirty="0"/>
              <a:t>, </a:t>
            </a:r>
            <a:r>
              <a:rPr lang="en-US" sz="2400" dirty="0" err="1"/>
              <a:t>incluam</a:t>
            </a:r>
            <a:r>
              <a:rPr lang="en-US" sz="2400" dirty="0"/>
              <a:t> </a:t>
            </a:r>
            <a:r>
              <a:rPr lang="en-US" sz="2400" dirty="0" err="1"/>
              <a:t>minorias</a:t>
            </a:r>
            <a:r>
              <a:rPr lang="en-US" sz="2400" dirty="0"/>
              <a:t> e </a:t>
            </a:r>
            <a:r>
              <a:rPr lang="en-US" sz="2400" dirty="0" err="1"/>
              <a:t>estejam</a:t>
            </a:r>
            <a:r>
              <a:rPr lang="en-US" sz="2400" dirty="0"/>
              <a:t> </a:t>
            </a:r>
            <a:r>
              <a:rPr lang="en-US" sz="2400" dirty="0" err="1"/>
              <a:t>sempre</a:t>
            </a:r>
            <a:r>
              <a:rPr lang="en-US" sz="2400" dirty="0"/>
              <a:t> </a:t>
            </a:r>
            <a:r>
              <a:rPr lang="en-US" sz="2400" dirty="0" err="1"/>
              <a:t>acompanhando-os</a:t>
            </a:r>
            <a:r>
              <a:rPr lang="en-US" sz="2400" dirty="0"/>
              <a:t>, </a:t>
            </a:r>
            <a:r>
              <a:rPr lang="en-US" sz="2400" dirty="0" err="1"/>
              <a:t>mostrando</a:t>
            </a:r>
            <a:r>
              <a:rPr lang="en-US" sz="2400" dirty="0"/>
              <a:t> </a:t>
            </a:r>
            <a:r>
              <a:rPr lang="en-US" sz="2400" dirty="0" err="1"/>
              <a:t>onde</a:t>
            </a:r>
            <a:r>
              <a:rPr lang="en-US" sz="2400" dirty="0"/>
              <a:t> e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melhorar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642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C2E8-BC18-1C0A-67A0-65989C8C4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/>
              <a:t>Trecho de Numb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91D6-EC42-8C8C-C3AA-BA8B77044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1808" y="3429000"/>
            <a:ext cx="9418320" cy="3063240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FFFFFF"/>
                </a:solidFill>
                <a:effectLst/>
              </a:rPr>
              <a:t>Can't you see that you're smothering me</a:t>
            </a:r>
            <a:endParaRPr lang="en-US" sz="3600"/>
          </a:p>
          <a:p>
            <a:r>
              <a:rPr lang="en-US" sz="3600">
                <a:solidFill>
                  <a:srgbClr val="FFFFFF"/>
                </a:solidFill>
                <a:effectLst/>
              </a:rPr>
              <a:t>Holding too tightly, afraid to lose control?</a:t>
            </a:r>
            <a:endParaRPr lang="en-US" sz="3600"/>
          </a:p>
          <a:p>
            <a:r>
              <a:rPr lang="en-US" sz="3600">
                <a:solidFill>
                  <a:srgbClr val="FFFFFF"/>
                </a:solidFill>
                <a:effectLst/>
              </a:rPr>
              <a:t>'Cause everything that you thought I would be</a:t>
            </a:r>
            <a:endParaRPr lang="en-US" sz="3600"/>
          </a:p>
          <a:p>
            <a:pPr rtl="0"/>
            <a:r>
              <a:rPr lang="en-US" sz="3600">
                <a:solidFill>
                  <a:srgbClr val="FFFFFF"/>
                </a:solidFill>
                <a:effectLst/>
              </a:rPr>
              <a:t>Has fallen apart right in front of you</a:t>
            </a:r>
            <a:endParaRPr lang="en-US" sz="36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773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4E25890-7811-41C8-8F6A-FCC00450B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5219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Relação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88F07D0-CFDB-433B-9BBA-3BC293628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476072"/>
            <a:ext cx="9418320" cy="2702103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música</a:t>
            </a:r>
            <a:r>
              <a:rPr lang="en-US" sz="2400" dirty="0"/>
              <a:t> Numb do </a:t>
            </a:r>
            <a:r>
              <a:rPr lang="en-US" sz="2400" dirty="0" err="1"/>
              <a:t>grupo</a:t>
            </a:r>
            <a:r>
              <a:rPr lang="en-US" sz="2400" dirty="0"/>
              <a:t> </a:t>
            </a:r>
            <a:r>
              <a:rPr lang="en-US" sz="2400" dirty="0" err="1"/>
              <a:t>Linkin</a:t>
            </a:r>
            <a:r>
              <a:rPr lang="en-US" sz="2400" dirty="0"/>
              <a:t> Park, se </a:t>
            </a:r>
            <a:r>
              <a:rPr lang="en-US" sz="2400" dirty="0" err="1"/>
              <a:t>relaciona</a:t>
            </a:r>
            <a:r>
              <a:rPr lang="en-US" sz="2400" dirty="0"/>
              <a:t> com a </a:t>
            </a:r>
            <a:r>
              <a:rPr lang="en-US" sz="2400" dirty="0" err="1"/>
              <a:t>ideologia</a:t>
            </a:r>
            <a:r>
              <a:rPr lang="en-US" sz="2400" dirty="0"/>
              <a:t> de Ellen </a:t>
            </a:r>
            <a:r>
              <a:rPr lang="en-US" sz="2400" dirty="0" err="1"/>
              <a:t>Kangru</a:t>
            </a:r>
            <a:r>
              <a:rPr lang="en-US" sz="2400" dirty="0"/>
              <a:t> Pao,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relação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apoio</a:t>
            </a:r>
            <a:r>
              <a:rPr lang="en-US" sz="2400" dirty="0"/>
              <a:t> à </a:t>
            </a:r>
            <a:r>
              <a:rPr lang="en-US" sz="2400" dirty="0" err="1"/>
              <a:t>diversidade</a:t>
            </a:r>
            <a:r>
              <a:rPr lang="en-US" sz="2400" dirty="0"/>
              <a:t>. A </a:t>
            </a:r>
            <a:r>
              <a:rPr lang="en-US" sz="2400" dirty="0" err="1"/>
              <a:t>letra</a:t>
            </a:r>
            <a:r>
              <a:rPr lang="en-US" sz="2400" dirty="0"/>
              <a:t> da </a:t>
            </a:r>
            <a:r>
              <a:rPr lang="en-US" sz="2400" dirty="0" err="1"/>
              <a:t>música</a:t>
            </a:r>
            <a:r>
              <a:rPr lang="en-US" sz="2400" dirty="0"/>
              <a:t> </a:t>
            </a:r>
            <a:r>
              <a:rPr lang="en-US" sz="2400" dirty="0" err="1"/>
              <a:t>conta</a:t>
            </a:r>
            <a:r>
              <a:rPr lang="en-US" sz="2400" dirty="0"/>
              <a:t> a </a:t>
            </a:r>
            <a:r>
              <a:rPr lang="en-US" sz="2400" dirty="0" err="1"/>
              <a:t>história</a:t>
            </a:r>
            <a:r>
              <a:rPr lang="en-US" sz="2400" dirty="0"/>
              <a:t> de um </a:t>
            </a:r>
            <a:r>
              <a:rPr lang="en-US" sz="2400" dirty="0" err="1"/>
              <a:t>adolescente</a:t>
            </a:r>
            <a:r>
              <a:rPr lang="en-US" sz="2400" dirty="0"/>
              <a:t> que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corresponde</a:t>
            </a:r>
            <a:r>
              <a:rPr lang="en-US" sz="2400" dirty="0"/>
              <a:t> </a:t>
            </a:r>
            <a:r>
              <a:rPr lang="en-US" sz="2400" dirty="0" err="1"/>
              <a:t>às</a:t>
            </a:r>
            <a:r>
              <a:rPr lang="en-US" sz="2400" dirty="0"/>
              <a:t> </a:t>
            </a:r>
            <a:r>
              <a:rPr lang="en-US" sz="2400" dirty="0" err="1"/>
              <a:t>expectativas</a:t>
            </a:r>
            <a:r>
              <a:rPr lang="en-US" sz="2400" dirty="0"/>
              <a:t> dos </a:t>
            </a:r>
            <a:r>
              <a:rPr lang="en-US" sz="2400" dirty="0" err="1"/>
              <a:t>pais</a:t>
            </a:r>
            <a:r>
              <a:rPr lang="en-US" sz="2400" dirty="0"/>
              <a:t>, que o </a:t>
            </a:r>
            <a:r>
              <a:rPr lang="en-US" sz="2400" dirty="0" err="1"/>
              <a:t>impedem</a:t>
            </a:r>
            <a:r>
              <a:rPr lang="en-US" sz="2400" dirty="0"/>
              <a:t> de ser 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mesmo</a:t>
            </a:r>
            <a:r>
              <a:rPr lang="en-US" sz="2400" dirty="0"/>
              <a:t>. Ellen </a:t>
            </a:r>
            <a:r>
              <a:rPr lang="en-US" sz="2400" dirty="0" err="1"/>
              <a:t>tenta</a:t>
            </a:r>
            <a:r>
              <a:rPr lang="en-US" sz="2400" dirty="0"/>
              <a:t> </a:t>
            </a:r>
            <a:r>
              <a:rPr lang="en-US" sz="2400" dirty="0" err="1"/>
              <a:t>abrangir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máximo</a:t>
            </a:r>
            <a:r>
              <a:rPr lang="en-US" sz="2400" dirty="0"/>
              <a:t> a </a:t>
            </a:r>
            <a:r>
              <a:rPr lang="en-US" sz="2400" dirty="0" err="1"/>
              <a:t>diversidade</a:t>
            </a:r>
            <a:r>
              <a:rPr lang="en-US" sz="2400" dirty="0"/>
              <a:t>, para que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possam</a:t>
            </a:r>
            <a:r>
              <a:rPr lang="en-US" sz="2400" dirty="0"/>
              <a:t> ser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mesmos</a:t>
            </a:r>
            <a:r>
              <a:rPr lang="en-US" sz="2400" dirty="0"/>
              <a:t>, </a:t>
            </a:r>
            <a:r>
              <a:rPr lang="en-US" sz="2400" dirty="0" err="1"/>
              <a:t>sem</a:t>
            </a:r>
            <a:r>
              <a:rPr lang="en-US" sz="2400" dirty="0"/>
              <a:t> </a:t>
            </a:r>
            <a:r>
              <a:rPr lang="en-US" sz="2400" dirty="0" err="1"/>
              <a:t>nenhuma</a:t>
            </a:r>
            <a:r>
              <a:rPr lang="en-US" sz="2400" dirty="0"/>
              <a:t> </a:t>
            </a:r>
            <a:r>
              <a:rPr lang="en-US" sz="2400" dirty="0" err="1"/>
              <a:t>prejudicação</a:t>
            </a:r>
            <a:r>
              <a:rPr lang="en-US" sz="2400" dirty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7869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A659-0944-BB1A-2864-6A3E13F7F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016" y="-452352"/>
            <a:ext cx="9418320" cy="4041648"/>
          </a:xfrm>
        </p:spPr>
        <p:txBody>
          <a:bodyPr anchor="ctr"/>
          <a:lstStyle/>
          <a:p>
            <a:pPr algn="ctr"/>
            <a:r>
              <a:rPr lang="en-US"/>
              <a:t>Trecho de Se liga aí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C7584-2B75-0DC9-6415-0CF153FDA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666" y="3996356"/>
            <a:ext cx="10273020" cy="1641075"/>
          </a:xfrm>
        </p:spPr>
        <p:txBody>
          <a:bodyPr anchor="ctr">
            <a:normAutofit fontScale="25000" lnSpcReduction="20000"/>
          </a:bodyPr>
          <a:lstStyle/>
          <a:p>
            <a:pPr algn="ctr"/>
            <a:r>
              <a:rPr lang="en-US" sz="12800">
                <a:solidFill>
                  <a:srgbClr val="FFFFFF"/>
                </a:solidFill>
                <a:effectLst/>
              </a:rPr>
              <a:t>Deixe ele viver em paz</a:t>
            </a:r>
            <a:endParaRPr lang="en-US" sz="12800"/>
          </a:p>
          <a:p>
            <a:pPr algn="ctr"/>
            <a:r>
              <a:rPr lang="en-US" sz="12800">
                <a:solidFill>
                  <a:srgbClr val="FFFFFF"/>
                </a:solidFill>
                <a:effectLst/>
              </a:rPr>
              <a:t>Cada um sabe o que faz</a:t>
            </a:r>
            <a:endParaRPr lang="en-US" sz="12800"/>
          </a:p>
          <a:p>
            <a:pPr algn="ctr"/>
            <a:r>
              <a:rPr lang="en-US" sz="12800">
                <a:solidFill>
                  <a:srgbClr val="FFFFFF"/>
                </a:solidFill>
                <a:effectLst/>
              </a:rPr>
              <a:t>Deixa o homem ter marido</a:t>
            </a:r>
            <a:endParaRPr lang="en-US" sz="12800"/>
          </a:p>
          <a:p>
            <a:pPr algn="ctr"/>
            <a:r>
              <a:rPr lang="en-US" sz="12800">
                <a:solidFill>
                  <a:srgbClr val="FFFFFF"/>
                </a:solidFill>
                <a:effectLst/>
              </a:rPr>
              <a:t>Deixa a mina ter mulher</a:t>
            </a:r>
            <a:endParaRPr lang="en-US" sz="12800"/>
          </a:p>
          <a:p>
            <a:pPr algn="ctr"/>
            <a:r>
              <a:rPr lang="en-US" sz="12800">
                <a:solidFill>
                  <a:srgbClr val="FFFFFF"/>
                </a:solidFill>
                <a:effectLst/>
              </a:rPr>
              <a:t>Deixa ela viver em pé</a:t>
            </a:r>
            <a:endParaRPr lang="en-US" sz="12800"/>
          </a:p>
          <a:p>
            <a:pPr algn="ctr"/>
            <a:r>
              <a:rPr lang="en-US" sz="12800">
                <a:solidFill>
                  <a:srgbClr val="FFFFFF"/>
                </a:solidFill>
                <a:effectLst/>
              </a:rPr>
              <a:t>Cada um sabe o que quer</a:t>
            </a:r>
            <a:endParaRPr lang="en-US" sz="12800"/>
          </a:p>
          <a:p>
            <a:pPr algn="ctr"/>
            <a:r>
              <a:rPr lang="en-US" sz="12800">
                <a:solidFill>
                  <a:srgbClr val="FFFFFF"/>
                </a:solidFill>
                <a:effectLst/>
              </a:rPr>
              <a:t>O que é que tem demais</a:t>
            </a:r>
            <a:endParaRPr lang="en-US" sz="12800"/>
          </a:p>
          <a:p>
            <a:pPr algn="ctr"/>
            <a:r>
              <a:rPr lang="en-US" sz="12800">
                <a:solidFill>
                  <a:srgbClr val="FFFFFF"/>
                </a:solidFill>
                <a:effectLst/>
              </a:rPr>
              <a:t>Cada um ser o que é?</a:t>
            </a:r>
            <a:endParaRPr lang="en-US" sz="12800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3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2B1B-2B97-68E4-CF9D-B87386CD5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-179332"/>
            <a:ext cx="9418320" cy="4041648"/>
          </a:xfrm>
        </p:spPr>
        <p:txBody>
          <a:bodyPr anchor="ctr"/>
          <a:lstStyle/>
          <a:p>
            <a:pPr algn="ctr"/>
            <a:r>
              <a:rPr lang="en-US"/>
              <a:t>Relação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529E-366D-AD25-4D30-62A06B0B5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765320"/>
            <a:ext cx="9418320" cy="2726920"/>
          </a:xfrm>
        </p:spPr>
        <p:txBody>
          <a:bodyPr>
            <a:noAutofit/>
          </a:bodyPr>
          <a:lstStyle/>
          <a:p>
            <a:r>
              <a:rPr lang="en-US" sz="3200"/>
              <a:t>Assim como a música Numb do grupo Linkin Park, em Se liga aí de Gabriel o Pensador, o artista também defende que cada um deve ser do jeito que quiser sem nenhum tipo de discriminação, ligando diretamente àos ideais de Ellen.</a:t>
            </a:r>
          </a:p>
        </p:txBody>
      </p:sp>
    </p:spTree>
    <p:extLst>
      <p:ext uri="{BB962C8B-B14F-4D97-AF65-F5344CB8AC3E}">
        <p14:creationId xmlns:p14="http://schemas.microsoft.com/office/powerpoint/2010/main" val="286870978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299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View</vt:lpstr>
      <vt:lpstr>Diversidade</vt:lpstr>
      <vt:lpstr>Ellen Kangru Pao</vt:lpstr>
      <vt:lpstr>Educação</vt:lpstr>
      <vt:lpstr>Carreira</vt:lpstr>
      <vt:lpstr>Project Include</vt:lpstr>
      <vt:lpstr>Trecho de Numb</vt:lpstr>
      <vt:lpstr>Relação</vt:lpstr>
      <vt:lpstr>Trecho de Se liga aí</vt:lpstr>
      <vt:lpstr>Relação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Giovanni Rodrigues Garcia</dc:creator>
  <cp:lastModifiedBy>ysvs afs</cp:lastModifiedBy>
  <cp:revision>149</cp:revision>
  <dcterms:created xsi:type="dcterms:W3CDTF">2022-05-15T03:02:32Z</dcterms:created>
  <dcterms:modified xsi:type="dcterms:W3CDTF">2022-05-23T16:49:12Z</dcterms:modified>
</cp:coreProperties>
</file>