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6"/>
  </p:notesMasterIdLst>
  <p:sldIdLst>
    <p:sldId id="256" r:id="rId5"/>
    <p:sldId id="275" r:id="rId6"/>
    <p:sldId id="307" r:id="rId7"/>
    <p:sldId id="309" r:id="rId8"/>
    <p:sldId id="310" r:id="rId9"/>
    <p:sldId id="257" r:id="rId10"/>
    <p:sldId id="298" r:id="rId11"/>
    <p:sldId id="303" r:id="rId12"/>
    <p:sldId id="299" r:id="rId13"/>
    <p:sldId id="300" r:id="rId14"/>
    <p:sldId id="301" r:id="rId15"/>
    <p:sldId id="302" r:id="rId16"/>
    <p:sldId id="297" r:id="rId17"/>
    <p:sldId id="305" r:id="rId18"/>
    <p:sldId id="263" r:id="rId19"/>
    <p:sldId id="295" r:id="rId20"/>
    <p:sldId id="282" r:id="rId21"/>
    <p:sldId id="311" r:id="rId22"/>
    <p:sldId id="296" r:id="rId23"/>
    <p:sldId id="304" r:id="rId24"/>
    <p:sldId id="306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Lora" panose="020B0604020202020204" charset="0"/>
      <p:regular r:id="rId31"/>
      <p:bold r:id="rId32"/>
      <p:italic r:id="rId33"/>
      <p:boldItalic r:id="rId34"/>
    </p:embeddedFont>
    <p:embeddedFont>
      <p:font typeface="Quattrocento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E41CC6-60FB-018C-A010-2E3228A4DBA1}" name="weihang he" initials="wh" userId="S::wh924@uw.edu::9d0b1983-02c9-466b-93a4-9a544087295b" providerId="AD"/>
  <p188:author id="{3A5A47CF-E947-A194-2802-365ADD9851FA}" name="Supriya Prasad" initials="SP" userId="S::supriyap@uw.edu::76bce334-9427-4c91-8772-c60b574715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BEEFB-5FD2-42D8-9C31-36FC1638A9A2}" v="3" dt="2021-12-14T00:14:47.949"/>
    <p1510:client id="{19D70A71-9D18-4052-A2DF-11FF53671FD6}" v="3" dt="2021-12-15T01:58:36.500"/>
    <p1510:client id="{33AC5F05-1BC6-4F3A-BC01-7BDB8E1C71F6}" v="39" dt="2021-12-13T01:52:07.413"/>
    <p1510:client id="{75858659-5364-48E3-A60B-8065BCDD50FC}" v="236" dt="2021-12-14T03:06:06.938"/>
    <p1510:client id="{7F4D4644-6D59-4913-8676-B96F7B2F6DC5}" v="613" dt="2021-12-13T10:15:00.106"/>
    <p1510:client id="{DF1592CB-B00B-44AC-B320-4D3F3231C49F}" v="1254" dt="2021-12-14T00:50:19.013"/>
    <p1510:client id="{E377FD7A-A6A4-4501-8A77-BB388EA57BCB}" v="242" dt="2021-12-14T02:50:30.740"/>
    <p1510:client id="{E9DCFFB3-47A1-47ED-BE16-3F5D54E4FA89}" v="2" dt="2021-12-14T03:43:51.061"/>
    <p1510:client id="{F1A3855F-D102-4865-94A1-1A71EBC9772D}" v="35" dt="2021-12-13T07:05:42.818"/>
    <p1510:client id="{F7EFD0CD-0480-448C-9D34-CF5A5B9A77B5}" v="57" dt="2021-12-13T04:15:32.660"/>
  </p1510:revLst>
</p1510:revInfo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Clancy" userId="S::clancj11@uw.edu::d2843f4d-f19e-4e33-ae3f-4dcf1a61ed48" providerId="AD" clId="Web-{E9DCFFB3-47A1-47ED-BE16-3F5D54E4FA89}"/>
    <pc:docChg chg="modSld">
      <pc:chgData name="Joey Clancy" userId="S::clancj11@uw.edu::d2843f4d-f19e-4e33-ae3f-4dcf1a61ed48" providerId="AD" clId="Web-{E9DCFFB3-47A1-47ED-BE16-3F5D54E4FA89}" dt="2021-12-14T03:43:47.811" v="0" actId="20577"/>
      <pc:docMkLst>
        <pc:docMk/>
      </pc:docMkLst>
      <pc:sldChg chg="modSp">
        <pc:chgData name="Joey Clancy" userId="S::clancj11@uw.edu::d2843f4d-f19e-4e33-ae3f-4dcf1a61ed48" providerId="AD" clId="Web-{E9DCFFB3-47A1-47ED-BE16-3F5D54E4FA89}" dt="2021-12-14T03:43:47.811" v="0" actId="20577"/>
        <pc:sldMkLst>
          <pc:docMk/>
          <pc:sldMk cId="0" sldId="256"/>
        </pc:sldMkLst>
        <pc:spChg chg="mod">
          <ac:chgData name="Joey Clancy" userId="S::clancj11@uw.edu::d2843f4d-f19e-4e33-ae3f-4dcf1a61ed48" providerId="AD" clId="Web-{E9DCFFB3-47A1-47ED-BE16-3F5D54E4FA89}" dt="2021-12-14T03:43:47.811" v="0" actId="20577"/>
          <ac:spMkLst>
            <pc:docMk/>
            <pc:sldMk cId="0" sldId="256"/>
            <ac:spMk id="71" creationId="{00000000-0000-0000-0000-000000000000}"/>
          </ac:spMkLst>
        </pc:spChg>
      </pc:sldChg>
    </pc:docChg>
  </pc:docChgLst>
  <pc:docChgLst>
    <pc:chgData name="Supriya Prasad" userId="S::supriyap@uw.edu::76bce334-9427-4c91-8772-c60b574715e2" providerId="AD" clId="Web-{F7EFD0CD-0480-448C-9D34-CF5A5B9A77B5}"/>
    <pc:docChg chg="modSld">
      <pc:chgData name="Supriya Prasad" userId="S::supriyap@uw.edu::76bce334-9427-4c91-8772-c60b574715e2" providerId="AD" clId="Web-{F7EFD0CD-0480-448C-9D34-CF5A5B9A77B5}" dt="2021-12-13T04:15:32.660" v="54" actId="20577"/>
      <pc:docMkLst>
        <pc:docMk/>
      </pc:docMkLst>
      <pc:sldChg chg="addSp delSp modSp">
        <pc:chgData name="Supriya Prasad" userId="S::supriyap@uw.edu::76bce334-9427-4c91-8772-c60b574715e2" providerId="AD" clId="Web-{F7EFD0CD-0480-448C-9D34-CF5A5B9A77B5}" dt="2021-12-13T04:15:32.660" v="54" actId="20577"/>
        <pc:sldMkLst>
          <pc:docMk/>
          <pc:sldMk cId="0" sldId="275"/>
        </pc:sldMkLst>
        <pc:spChg chg="add mod">
          <ac:chgData name="Supriya Prasad" userId="S::supriyap@uw.edu::76bce334-9427-4c91-8772-c60b574715e2" providerId="AD" clId="Web-{F7EFD0CD-0480-448C-9D34-CF5A5B9A77B5}" dt="2021-12-13T04:14:35.301" v="40" actId="1076"/>
          <ac:spMkLst>
            <pc:docMk/>
            <pc:sldMk cId="0" sldId="275"/>
            <ac:spMk id="2" creationId="{3E8DE6FC-4C8A-4139-AD64-1D7955D01499}"/>
          </ac:spMkLst>
        </pc:spChg>
        <pc:spChg chg="add del mod">
          <ac:chgData name="Supriya Prasad" userId="S::supriyap@uw.edu::76bce334-9427-4c91-8772-c60b574715e2" providerId="AD" clId="Web-{F7EFD0CD-0480-448C-9D34-CF5A5B9A77B5}" dt="2021-12-13T04:14:48.613" v="42"/>
          <ac:spMkLst>
            <pc:docMk/>
            <pc:sldMk cId="0" sldId="275"/>
            <ac:spMk id="4" creationId="{E7389030-5BBF-4FBB-8EBD-41C82729C9B9}"/>
          </ac:spMkLst>
        </pc:spChg>
        <pc:spChg chg="mod">
          <ac:chgData name="Supriya Prasad" userId="S::supriyap@uw.edu::76bce334-9427-4c91-8772-c60b574715e2" providerId="AD" clId="Web-{F7EFD0CD-0480-448C-9D34-CF5A5B9A77B5}" dt="2021-12-13T04:15:32.660" v="54" actId="20577"/>
          <ac:spMkLst>
            <pc:docMk/>
            <pc:sldMk cId="0" sldId="275"/>
            <ac:spMk id="335" creationId="{00000000-0000-0000-0000-000000000000}"/>
          </ac:spMkLst>
        </pc:spChg>
        <pc:spChg chg="mod">
          <ac:chgData name="Supriya Prasad" userId="S::supriyap@uw.edu::76bce334-9427-4c91-8772-c60b574715e2" providerId="AD" clId="Web-{F7EFD0CD-0480-448C-9D34-CF5A5B9A77B5}" dt="2021-12-13T04:15:21.316" v="49" actId="20577"/>
          <ac:spMkLst>
            <pc:docMk/>
            <pc:sldMk cId="0" sldId="275"/>
            <ac:spMk id="336" creationId="{00000000-0000-0000-0000-000000000000}"/>
          </ac:spMkLst>
        </pc:spChg>
        <pc:spChg chg="del">
          <ac:chgData name="Supriya Prasad" userId="S::supriyap@uw.edu::76bce334-9427-4c91-8772-c60b574715e2" providerId="AD" clId="Web-{F7EFD0CD-0480-448C-9D34-CF5A5B9A77B5}" dt="2021-12-13T04:14:25.770" v="39"/>
          <ac:spMkLst>
            <pc:docMk/>
            <pc:sldMk cId="0" sldId="275"/>
            <ac:spMk id="338" creationId="{00000000-0000-0000-0000-000000000000}"/>
          </ac:spMkLst>
        </pc:spChg>
        <pc:spChg chg="mod">
          <ac:chgData name="Supriya Prasad" userId="S::supriyap@uw.edu::76bce334-9427-4c91-8772-c60b574715e2" providerId="AD" clId="Web-{F7EFD0CD-0480-448C-9D34-CF5A5B9A77B5}" dt="2021-12-13T04:13:46.160" v="37" actId="20577"/>
          <ac:spMkLst>
            <pc:docMk/>
            <pc:sldMk cId="0" sldId="275"/>
            <ac:spMk id="345" creationId="{00000000-0000-0000-0000-000000000000}"/>
          </ac:spMkLst>
        </pc:spChg>
      </pc:sldChg>
    </pc:docChg>
  </pc:docChgLst>
  <pc:docChgLst>
    <pc:chgData name="Beth Green" userId="S::bgreen22@uw.edu::891e69f8-f24e-414d-bba0-b2e85a2d9bbb" providerId="AD" clId="Web-{89A4AE99-7EC4-4060-93DA-7627351BE450}"/>
    <pc:docChg chg="addSld modSld">
      <pc:chgData name="Beth Green" userId="S::bgreen22@uw.edu::891e69f8-f24e-414d-bba0-b2e85a2d9bbb" providerId="AD" clId="Web-{89A4AE99-7EC4-4060-93DA-7627351BE450}" dt="2021-12-11T18:33:42.842" v="358"/>
      <pc:docMkLst>
        <pc:docMk/>
      </pc:docMkLst>
      <pc:sldChg chg="modSp">
        <pc:chgData name="Beth Green" userId="S::bgreen22@uw.edu::891e69f8-f24e-414d-bba0-b2e85a2d9bbb" providerId="AD" clId="Web-{89A4AE99-7EC4-4060-93DA-7627351BE450}" dt="2021-12-11T18:04:54.693" v="75" actId="20577"/>
        <pc:sldMkLst>
          <pc:docMk/>
          <pc:sldMk cId="2249325851" sldId="298"/>
        </pc:sldMkLst>
        <pc:spChg chg="mod">
          <ac:chgData name="Beth Green" userId="S::bgreen22@uw.edu::891e69f8-f24e-414d-bba0-b2e85a2d9bbb" providerId="AD" clId="Web-{89A4AE99-7EC4-4060-93DA-7627351BE450}" dt="2021-12-11T17:57:15.930" v="3" actId="20577"/>
          <ac:spMkLst>
            <pc:docMk/>
            <pc:sldMk cId="2249325851" sldId="298"/>
            <ac:spMk id="424" creationId="{00000000-0000-0000-0000-000000000000}"/>
          </ac:spMkLst>
        </pc:spChg>
        <pc:spChg chg="mod">
          <ac:chgData name="Beth Green" userId="S::bgreen22@uw.edu::891e69f8-f24e-414d-bba0-b2e85a2d9bbb" providerId="AD" clId="Web-{89A4AE99-7EC4-4060-93DA-7627351BE450}" dt="2021-12-11T18:04:54.693" v="75" actId="20577"/>
          <ac:spMkLst>
            <pc:docMk/>
            <pc:sldMk cId="2249325851" sldId="298"/>
            <ac:spMk id="425" creationId="{00000000-0000-0000-0000-000000000000}"/>
          </ac:spMkLst>
        </pc:spChg>
      </pc:sldChg>
      <pc:sldChg chg="addSp delSp modSp add replId">
        <pc:chgData name="Beth Green" userId="S::bgreen22@uw.edu::891e69f8-f24e-414d-bba0-b2e85a2d9bbb" providerId="AD" clId="Web-{89A4AE99-7EC4-4060-93DA-7627351BE450}" dt="2021-12-11T18:33:42.842" v="358"/>
        <pc:sldMkLst>
          <pc:docMk/>
          <pc:sldMk cId="1290338553" sldId="303"/>
        </pc:sldMkLst>
        <pc:spChg chg="mod">
          <ac:chgData name="Beth Green" userId="S::bgreen22@uw.edu::891e69f8-f24e-414d-bba0-b2e85a2d9bbb" providerId="AD" clId="Web-{89A4AE99-7EC4-4060-93DA-7627351BE450}" dt="2021-12-11T18:05:21.287" v="82" actId="20577"/>
          <ac:spMkLst>
            <pc:docMk/>
            <pc:sldMk cId="1290338553" sldId="303"/>
            <ac:spMk id="424" creationId="{00000000-0000-0000-0000-000000000000}"/>
          </ac:spMkLst>
        </pc:spChg>
        <pc:spChg chg="mod">
          <ac:chgData name="Beth Green" userId="S::bgreen22@uw.edu::891e69f8-f24e-414d-bba0-b2e85a2d9bbb" providerId="AD" clId="Web-{89A4AE99-7EC4-4060-93DA-7627351BE450}" dt="2021-12-11T18:29:55.375" v="326" actId="20577"/>
          <ac:spMkLst>
            <pc:docMk/>
            <pc:sldMk cId="1290338553" sldId="303"/>
            <ac:spMk id="425" creationId="{00000000-0000-0000-0000-000000000000}"/>
          </ac:spMkLst>
        </pc:spChg>
        <pc:picChg chg="add mod">
          <ac:chgData name="Beth Green" userId="S::bgreen22@uw.edu::891e69f8-f24e-414d-bba0-b2e85a2d9bbb" providerId="AD" clId="Web-{89A4AE99-7EC4-4060-93DA-7627351BE450}" dt="2021-12-11T18:15:56.521" v="247" actId="1076"/>
          <ac:picMkLst>
            <pc:docMk/>
            <pc:sldMk cId="1290338553" sldId="303"/>
            <ac:picMk id="2" creationId="{37983AFD-6F7F-493D-81CF-9395E271882B}"/>
          </ac:picMkLst>
        </pc:picChg>
        <pc:picChg chg="add del mod">
          <ac:chgData name="Beth Green" userId="S::bgreen22@uw.edu::891e69f8-f24e-414d-bba0-b2e85a2d9bbb" providerId="AD" clId="Web-{89A4AE99-7EC4-4060-93DA-7627351BE450}" dt="2021-12-11T18:33:42.842" v="358"/>
          <ac:picMkLst>
            <pc:docMk/>
            <pc:sldMk cId="1290338553" sldId="303"/>
            <ac:picMk id="3" creationId="{52264294-797A-4E0C-BCE3-3DAD03DA363E}"/>
          </ac:picMkLst>
        </pc:picChg>
        <pc:picChg chg="add mod modCrop">
          <ac:chgData name="Beth Green" userId="S::bgreen22@uw.edu::891e69f8-f24e-414d-bba0-b2e85a2d9bbb" providerId="AD" clId="Web-{89A4AE99-7EC4-4060-93DA-7627351BE450}" dt="2021-12-11T18:30:58.390" v="342" actId="1076"/>
          <ac:picMkLst>
            <pc:docMk/>
            <pc:sldMk cId="1290338553" sldId="303"/>
            <ac:picMk id="4" creationId="{27601325-95FA-47BC-BF4D-E57F9E964D07}"/>
          </ac:picMkLst>
        </pc:picChg>
        <pc:picChg chg="add mod modCrop">
          <ac:chgData name="Beth Green" userId="S::bgreen22@uw.edu::891e69f8-f24e-414d-bba0-b2e85a2d9bbb" providerId="AD" clId="Web-{89A4AE99-7EC4-4060-93DA-7627351BE450}" dt="2021-12-11T18:31:33.968" v="347" actId="1076"/>
          <ac:picMkLst>
            <pc:docMk/>
            <pc:sldMk cId="1290338553" sldId="303"/>
            <ac:picMk id="13" creationId="{D5DC7164-9981-4498-9EA0-835014D985D7}"/>
          </ac:picMkLst>
        </pc:picChg>
        <pc:picChg chg="add mod modCrop">
          <ac:chgData name="Beth Green" userId="S::bgreen22@uw.edu::891e69f8-f24e-414d-bba0-b2e85a2d9bbb" providerId="AD" clId="Web-{89A4AE99-7EC4-4060-93DA-7627351BE450}" dt="2021-12-11T18:31:59.890" v="350" actId="1076"/>
          <ac:picMkLst>
            <pc:docMk/>
            <pc:sldMk cId="1290338553" sldId="303"/>
            <ac:picMk id="14" creationId="{7BC39151-FCA4-4291-BAEC-E0C954A2EE71}"/>
          </ac:picMkLst>
        </pc:picChg>
        <pc:picChg chg="add mod modCrop">
          <ac:chgData name="Beth Green" userId="S::bgreen22@uw.edu::891e69f8-f24e-414d-bba0-b2e85a2d9bbb" providerId="AD" clId="Web-{89A4AE99-7EC4-4060-93DA-7627351BE450}" dt="2021-12-11T18:33:20.998" v="353" actId="1076"/>
          <ac:picMkLst>
            <pc:docMk/>
            <pc:sldMk cId="1290338553" sldId="303"/>
            <ac:picMk id="15" creationId="{EEDD59EA-1635-41BB-9187-7A36BB31C9B7}"/>
          </ac:picMkLst>
        </pc:picChg>
        <pc:picChg chg="add mod modCrop">
          <ac:chgData name="Beth Green" userId="S::bgreen22@uw.edu::891e69f8-f24e-414d-bba0-b2e85a2d9bbb" providerId="AD" clId="Web-{89A4AE99-7EC4-4060-93DA-7627351BE450}" dt="2021-12-11T18:33:26.061" v="357" actId="1076"/>
          <ac:picMkLst>
            <pc:docMk/>
            <pc:sldMk cId="1290338553" sldId="303"/>
            <ac:picMk id="16" creationId="{EB7DC072-D396-4AAB-879B-FAAF571CE079}"/>
          </ac:picMkLst>
        </pc:picChg>
        <pc:picChg chg="add mod modCrop">
          <ac:chgData name="Beth Green" userId="S::bgreen22@uw.edu::891e69f8-f24e-414d-bba0-b2e85a2d9bbb" providerId="AD" clId="Web-{89A4AE99-7EC4-4060-93DA-7627351BE450}" dt="2021-12-11T18:30:22.890" v="339" actId="1076"/>
          <ac:picMkLst>
            <pc:docMk/>
            <pc:sldMk cId="1290338553" sldId="303"/>
            <ac:picMk id="17" creationId="{DF111A34-5D9B-4DFE-97BA-3F697C4EA865}"/>
          </ac:picMkLst>
        </pc:picChg>
      </pc:sldChg>
    </pc:docChg>
  </pc:docChgLst>
  <pc:docChgLst>
    <pc:chgData name="Supriya Prasad" userId="S::supriyap@uw.edu::76bce334-9427-4c91-8772-c60b574715e2" providerId="AD" clId="Web-{F1A3855F-D102-4865-94A1-1A71EBC9772D}"/>
    <pc:docChg chg="delSld modSld">
      <pc:chgData name="Supriya Prasad" userId="S::supriyap@uw.edu::76bce334-9427-4c91-8772-c60b574715e2" providerId="AD" clId="Web-{F1A3855F-D102-4865-94A1-1A71EBC9772D}" dt="2021-12-13T07:05:42.818" v="34"/>
      <pc:docMkLst>
        <pc:docMk/>
      </pc:docMkLst>
      <pc:sldChg chg="del">
        <pc:chgData name="Supriya Prasad" userId="S::supriyap@uw.edu::76bce334-9427-4c91-8772-c60b574715e2" providerId="AD" clId="Web-{F1A3855F-D102-4865-94A1-1A71EBC9772D}" dt="2021-12-13T07:05:42.818" v="34"/>
        <pc:sldMkLst>
          <pc:docMk/>
          <pc:sldMk cId="0" sldId="269"/>
        </pc:sldMkLst>
      </pc:sldChg>
      <pc:sldChg chg="delSp">
        <pc:chgData name="Supriya Prasad" userId="S::supriyap@uw.edu::76bce334-9427-4c91-8772-c60b574715e2" providerId="AD" clId="Web-{F1A3855F-D102-4865-94A1-1A71EBC9772D}" dt="2021-12-13T07:05:37.990" v="33"/>
        <pc:sldMkLst>
          <pc:docMk/>
          <pc:sldMk cId="0" sldId="276"/>
        </pc:sldMkLst>
        <pc:spChg chg="del">
          <ac:chgData name="Supriya Prasad" userId="S::supriyap@uw.edu::76bce334-9427-4c91-8772-c60b574715e2" providerId="AD" clId="Web-{F1A3855F-D102-4865-94A1-1A71EBC9772D}" dt="2021-12-13T07:05:35.318" v="10"/>
          <ac:spMkLst>
            <pc:docMk/>
            <pc:sldMk cId="0" sldId="276"/>
            <ac:spMk id="2" creationId="{EF0B94CC-CCC7-4973-A50C-6C74C82BD097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7"/>
          <ac:spMkLst>
            <pc:docMk/>
            <pc:sldMk cId="0" sldId="276"/>
            <ac:spMk id="3" creationId="{AF5D4245-1BE8-4BC9-8F1C-CACE171636FA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3"/>
          <ac:spMkLst>
            <pc:docMk/>
            <pc:sldMk cId="0" sldId="276"/>
            <ac:spMk id="4" creationId="{8889DB90-97C3-40A6-96F0-3B105F21A7F5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20"/>
          <ac:spMkLst>
            <pc:docMk/>
            <pc:sldMk cId="0" sldId="276"/>
            <ac:spMk id="21" creationId="{F416CD31-E744-44B2-8C66-55E0783F1D0F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9"/>
          <ac:spMkLst>
            <pc:docMk/>
            <pc:sldMk cId="0" sldId="276"/>
            <ac:spMk id="22" creationId="{808B3413-24F0-48C3-B8DF-06CC719EC69B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8"/>
          <ac:spMkLst>
            <pc:docMk/>
            <pc:sldMk cId="0" sldId="276"/>
            <ac:spMk id="23" creationId="{B784B76A-BDBC-4D3E-A71B-14741E5B2AB3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7"/>
          <ac:spMkLst>
            <pc:docMk/>
            <pc:sldMk cId="0" sldId="276"/>
            <ac:spMk id="24" creationId="{FF3C08D7-C7B8-44B5-9D6F-607EFF5E6F3E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6"/>
          <ac:spMkLst>
            <pc:docMk/>
            <pc:sldMk cId="0" sldId="276"/>
            <ac:spMk id="25" creationId="{6352D0A6-A1C2-4180-8178-950D83033B84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5"/>
          <ac:spMkLst>
            <pc:docMk/>
            <pc:sldMk cId="0" sldId="276"/>
            <ac:spMk id="26" creationId="{3BF8B7AD-2277-4884-8DD5-A50558F5C811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4"/>
          <ac:spMkLst>
            <pc:docMk/>
            <pc:sldMk cId="0" sldId="276"/>
            <ac:spMk id="27" creationId="{B8F2B062-20F8-4961-B5F7-4701AADB16B6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3"/>
          <ac:spMkLst>
            <pc:docMk/>
            <pc:sldMk cId="0" sldId="276"/>
            <ac:spMk id="28" creationId="{4024A91C-DD48-4D3D-9B03-2F5B4AA44143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2"/>
          <ac:spMkLst>
            <pc:docMk/>
            <pc:sldMk cId="0" sldId="276"/>
            <ac:spMk id="29" creationId="{0DA3DD59-4E72-41F7-81E2-3BD12637E394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11"/>
          <ac:spMkLst>
            <pc:docMk/>
            <pc:sldMk cId="0" sldId="276"/>
            <ac:spMk id="30" creationId="{60D53C35-EA2C-455C-B0C3-EE7AE21B6C3D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9"/>
          <ac:spMkLst>
            <pc:docMk/>
            <pc:sldMk cId="0" sldId="276"/>
            <ac:spMk id="32" creationId="{8652C898-BF98-4215-87C3-A3C382687178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8"/>
          <ac:spMkLst>
            <pc:docMk/>
            <pc:sldMk cId="0" sldId="276"/>
            <ac:spMk id="33" creationId="{26A4501B-E9D3-426E-84D5-712E2BBA62E1}"/>
          </ac:spMkLst>
        </pc:spChg>
        <pc:spChg chg="del">
          <ac:chgData name="Supriya Prasad" userId="S::supriyap@uw.edu::76bce334-9427-4c91-8772-c60b574715e2" providerId="AD" clId="Web-{F1A3855F-D102-4865-94A1-1A71EBC9772D}" dt="2021-12-13T07:05:37.990" v="33"/>
          <ac:spMkLst>
            <pc:docMk/>
            <pc:sldMk cId="0" sldId="276"/>
            <ac:spMk id="34" creationId="{04CAD363-9B74-4514-87D2-9892B32D5EB3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6"/>
          <ac:spMkLst>
            <pc:docMk/>
            <pc:sldMk cId="0" sldId="276"/>
            <ac:spMk id="36" creationId="{22750DEF-8C13-4331-8F01-3D3C5CF8C6FF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5"/>
          <ac:spMkLst>
            <pc:docMk/>
            <pc:sldMk cId="0" sldId="276"/>
            <ac:spMk id="37" creationId="{BA84B2E6-A8B5-4464-A932-A05A0CDFCEEA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4"/>
          <ac:spMkLst>
            <pc:docMk/>
            <pc:sldMk cId="0" sldId="276"/>
            <ac:spMk id="38" creationId="{04584291-C99C-48A1-ABFD-23A029E98424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2"/>
          <ac:spMkLst>
            <pc:docMk/>
            <pc:sldMk cId="0" sldId="276"/>
            <ac:spMk id="40" creationId="{5B10EBAD-38F0-491B-BAF3-261F6427836F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1"/>
          <ac:spMkLst>
            <pc:docMk/>
            <pc:sldMk cId="0" sldId="276"/>
            <ac:spMk id="41" creationId="{3A2F2359-464E-4C27-80DC-03B66DB5A00B}"/>
          </ac:spMkLst>
        </pc:spChg>
        <pc:spChg chg="del">
          <ac:chgData name="Supriya Prasad" userId="S::supriyap@uw.edu::76bce334-9427-4c91-8772-c60b574715e2" providerId="AD" clId="Web-{F1A3855F-D102-4865-94A1-1A71EBC9772D}" dt="2021-12-13T07:05:35.318" v="0"/>
          <ac:spMkLst>
            <pc:docMk/>
            <pc:sldMk cId="0" sldId="276"/>
            <ac:spMk id="42" creationId="{196AA482-F805-449D-ABB9-EEBCD0A79700}"/>
          </ac:spMkLst>
        </pc:spChg>
        <pc:spChg chg="del">
          <ac:chgData name="Supriya Prasad" userId="S::supriyap@uw.edu::76bce334-9427-4c91-8772-c60b574715e2" providerId="AD" clId="Web-{F1A3855F-D102-4865-94A1-1A71EBC9772D}" dt="2021-12-13T07:05:35.350" v="27"/>
          <ac:spMkLst>
            <pc:docMk/>
            <pc:sldMk cId="0" sldId="276"/>
            <ac:spMk id="359" creationId="{00000000-0000-0000-0000-000000000000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26"/>
          <ac:spMkLst>
            <pc:docMk/>
            <pc:sldMk cId="0" sldId="276"/>
            <ac:spMk id="360" creationId="{00000000-0000-0000-0000-000000000000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25"/>
          <ac:spMkLst>
            <pc:docMk/>
            <pc:sldMk cId="0" sldId="276"/>
            <ac:spMk id="361" creationId="{00000000-0000-0000-0000-000000000000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24"/>
          <ac:spMkLst>
            <pc:docMk/>
            <pc:sldMk cId="0" sldId="276"/>
            <ac:spMk id="362" creationId="{00000000-0000-0000-0000-000000000000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23"/>
          <ac:spMkLst>
            <pc:docMk/>
            <pc:sldMk cId="0" sldId="276"/>
            <ac:spMk id="363" creationId="{00000000-0000-0000-0000-000000000000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22"/>
          <ac:spMkLst>
            <pc:docMk/>
            <pc:sldMk cId="0" sldId="276"/>
            <ac:spMk id="364" creationId="{00000000-0000-0000-0000-000000000000}"/>
          </ac:spMkLst>
        </pc:spChg>
        <pc:spChg chg="del">
          <ac:chgData name="Supriya Prasad" userId="S::supriyap@uw.edu::76bce334-9427-4c91-8772-c60b574715e2" providerId="AD" clId="Web-{F1A3855F-D102-4865-94A1-1A71EBC9772D}" dt="2021-12-13T07:05:35.334" v="21"/>
          <ac:spMkLst>
            <pc:docMk/>
            <pc:sldMk cId="0" sldId="276"/>
            <ac:spMk id="365" creationId="{00000000-0000-0000-0000-000000000000}"/>
          </ac:spMkLst>
        </pc:spChg>
        <pc:cxnChg chg="del">
          <ac:chgData name="Supriya Prasad" userId="S::supriyap@uw.edu::76bce334-9427-4c91-8772-c60b574715e2" providerId="AD" clId="Web-{F1A3855F-D102-4865-94A1-1A71EBC9772D}" dt="2021-12-13T07:05:35.350" v="32"/>
          <ac:cxnSpMkLst>
            <pc:docMk/>
            <pc:sldMk cId="0" sldId="276"/>
            <ac:cxnSpMk id="354" creationId="{00000000-0000-0000-0000-000000000000}"/>
          </ac:cxnSpMkLst>
        </pc:cxnChg>
        <pc:cxnChg chg="del">
          <ac:chgData name="Supriya Prasad" userId="S::supriyap@uw.edu::76bce334-9427-4c91-8772-c60b574715e2" providerId="AD" clId="Web-{F1A3855F-D102-4865-94A1-1A71EBC9772D}" dt="2021-12-13T07:05:35.350" v="31"/>
          <ac:cxnSpMkLst>
            <pc:docMk/>
            <pc:sldMk cId="0" sldId="276"/>
            <ac:cxnSpMk id="355" creationId="{00000000-0000-0000-0000-000000000000}"/>
          </ac:cxnSpMkLst>
        </pc:cxnChg>
        <pc:cxnChg chg="del">
          <ac:chgData name="Supriya Prasad" userId="S::supriyap@uw.edu::76bce334-9427-4c91-8772-c60b574715e2" providerId="AD" clId="Web-{F1A3855F-D102-4865-94A1-1A71EBC9772D}" dt="2021-12-13T07:05:35.350" v="30"/>
          <ac:cxnSpMkLst>
            <pc:docMk/>
            <pc:sldMk cId="0" sldId="276"/>
            <ac:cxnSpMk id="356" creationId="{00000000-0000-0000-0000-000000000000}"/>
          </ac:cxnSpMkLst>
        </pc:cxnChg>
        <pc:cxnChg chg="del">
          <ac:chgData name="Supriya Prasad" userId="S::supriyap@uw.edu::76bce334-9427-4c91-8772-c60b574715e2" providerId="AD" clId="Web-{F1A3855F-D102-4865-94A1-1A71EBC9772D}" dt="2021-12-13T07:05:35.350" v="29"/>
          <ac:cxnSpMkLst>
            <pc:docMk/>
            <pc:sldMk cId="0" sldId="276"/>
            <ac:cxnSpMk id="357" creationId="{00000000-0000-0000-0000-000000000000}"/>
          </ac:cxnSpMkLst>
        </pc:cxnChg>
        <pc:cxnChg chg="del">
          <ac:chgData name="Supriya Prasad" userId="S::supriyap@uw.edu::76bce334-9427-4c91-8772-c60b574715e2" providerId="AD" clId="Web-{F1A3855F-D102-4865-94A1-1A71EBC9772D}" dt="2021-12-13T07:05:35.350" v="28"/>
          <ac:cxnSpMkLst>
            <pc:docMk/>
            <pc:sldMk cId="0" sldId="276"/>
            <ac:cxnSpMk id="358" creationId="{00000000-0000-0000-0000-000000000000}"/>
          </ac:cxnSpMkLst>
        </pc:cxnChg>
      </pc:sldChg>
    </pc:docChg>
  </pc:docChgLst>
  <pc:docChgLst>
    <pc:chgData name="Joey Clancy" userId="S::clancj11@uw.edu::d2843f4d-f19e-4e33-ae3f-4dcf1a61ed48" providerId="AD" clId="Web-{001BEEFB-5FD2-42D8-9C31-36FC1638A9A2}"/>
    <pc:docChg chg="modSld">
      <pc:chgData name="Joey Clancy" userId="S::clancj11@uw.edu::d2843f4d-f19e-4e33-ae3f-4dcf1a61ed48" providerId="AD" clId="Web-{001BEEFB-5FD2-42D8-9C31-36FC1638A9A2}" dt="2021-12-14T00:14:47.949" v="155" actId="1076"/>
      <pc:docMkLst>
        <pc:docMk/>
      </pc:docMkLst>
      <pc:sldChg chg="modSp modNotes">
        <pc:chgData name="Joey Clancy" userId="S::clancj11@uw.edu::d2843f4d-f19e-4e33-ae3f-4dcf1a61ed48" providerId="AD" clId="Web-{001BEEFB-5FD2-42D8-9C31-36FC1638A9A2}" dt="2021-12-14T00:14:47.949" v="155" actId="1076"/>
        <pc:sldMkLst>
          <pc:docMk/>
          <pc:sldMk cId="3621424261" sldId="299"/>
        </pc:sldMkLst>
        <pc:picChg chg="mod">
          <ac:chgData name="Joey Clancy" userId="S::clancj11@uw.edu::d2843f4d-f19e-4e33-ae3f-4dcf1a61ed48" providerId="AD" clId="Web-{001BEEFB-5FD2-42D8-9C31-36FC1638A9A2}" dt="2021-12-14T00:14:47.949" v="155" actId="1076"/>
          <ac:picMkLst>
            <pc:docMk/>
            <pc:sldMk cId="3621424261" sldId="299"/>
            <ac:picMk id="3" creationId="{4BA9D3ED-72DF-457C-A012-8B8376C96ED6}"/>
          </ac:picMkLst>
        </pc:picChg>
      </pc:sldChg>
    </pc:docChg>
  </pc:docChgLst>
  <pc:docChgLst>
    <pc:chgData name="Supriya Prasad" userId="S::supriyap@uw.edu::76bce334-9427-4c91-8772-c60b574715e2" providerId="AD" clId="Web-{33AC5F05-1BC6-4F3A-BC01-7BDB8E1C71F6}"/>
    <pc:docChg chg="delSld modSld">
      <pc:chgData name="Supriya Prasad" userId="S::supriyap@uw.edu::76bce334-9427-4c91-8772-c60b574715e2" providerId="AD" clId="Web-{33AC5F05-1BC6-4F3A-BC01-7BDB8E1C71F6}" dt="2021-12-13T01:52:00.757" v="35" actId="20577"/>
      <pc:docMkLst>
        <pc:docMk/>
      </pc:docMkLst>
      <pc:sldChg chg="modSp">
        <pc:chgData name="Supriya Prasad" userId="S::supriyap@uw.edu::76bce334-9427-4c91-8772-c60b574715e2" providerId="AD" clId="Web-{33AC5F05-1BC6-4F3A-BC01-7BDB8E1C71F6}" dt="2021-12-13T01:52:00.757" v="35" actId="20577"/>
        <pc:sldMkLst>
          <pc:docMk/>
          <pc:sldMk cId="0" sldId="275"/>
        </pc:sldMkLst>
        <pc:spChg chg="mod">
          <ac:chgData name="Supriya Prasad" userId="S::supriyap@uw.edu::76bce334-9427-4c91-8772-c60b574715e2" providerId="AD" clId="Web-{33AC5F05-1BC6-4F3A-BC01-7BDB8E1C71F6}" dt="2021-12-13T01:52:00.757" v="35" actId="20577"/>
          <ac:spMkLst>
            <pc:docMk/>
            <pc:sldMk cId="0" sldId="275"/>
            <ac:spMk id="336" creationId="{00000000-0000-0000-0000-000000000000}"/>
          </ac:spMkLst>
        </pc:spChg>
        <pc:spChg chg="mod">
          <ac:chgData name="Supriya Prasad" userId="S::supriyap@uw.edu::76bce334-9427-4c91-8772-c60b574715e2" providerId="AD" clId="Web-{33AC5F05-1BC6-4F3A-BC01-7BDB8E1C71F6}" dt="2021-12-13T01:51:46.070" v="28" actId="20577"/>
          <ac:spMkLst>
            <pc:docMk/>
            <pc:sldMk cId="0" sldId="275"/>
            <ac:spMk id="337" creationId="{00000000-0000-0000-0000-000000000000}"/>
          </ac:spMkLst>
        </pc:spChg>
        <pc:spChg chg="mod">
          <ac:chgData name="Supriya Prasad" userId="S::supriyap@uw.edu::76bce334-9427-4c91-8772-c60b574715e2" providerId="AD" clId="Web-{33AC5F05-1BC6-4F3A-BC01-7BDB8E1C71F6}" dt="2021-12-13T01:03:03.878" v="17" actId="20577"/>
          <ac:spMkLst>
            <pc:docMk/>
            <pc:sldMk cId="0" sldId="275"/>
            <ac:spMk id="345" creationId="{00000000-0000-0000-0000-000000000000}"/>
          </ac:spMkLst>
        </pc:spChg>
      </pc:sldChg>
      <pc:sldChg chg="modSp del">
        <pc:chgData name="Supriya Prasad" userId="S::supriyap@uw.edu::76bce334-9427-4c91-8772-c60b574715e2" providerId="AD" clId="Web-{33AC5F05-1BC6-4F3A-BC01-7BDB8E1C71F6}" dt="2021-12-12T17:31:57.084" v="2"/>
        <pc:sldMkLst>
          <pc:docMk/>
          <pc:sldMk cId="0" sldId="283"/>
        </pc:sldMkLst>
        <pc:picChg chg="mod">
          <ac:chgData name="Supriya Prasad" userId="S::supriyap@uw.edu::76bce334-9427-4c91-8772-c60b574715e2" providerId="AD" clId="Web-{33AC5F05-1BC6-4F3A-BC01-7BDB8E1C71F6}" dt="2021-12-12T17:31:11.334" v="1" actId="1076"/>
          <ac:picMkLst>
            <pc:docMk/>
            <pc:sldMk cId="0" sldId="283"/>
            <ac:picMk id="2" creationId="{6D51FF22-7F34-4714-9A20-90A65285FF28}"/>
          </ac:picMkLst>
        </pc:picChg>
      </pc:sldChg>
    </pc:docChg>
  </pc:docChgLst>
  <pc:docChgLst>
    <pc:chgData name="Supriya Prasad" userId="S::supriyap@uw.edu::76bce334-9427-4c91-8772-c60b574715e2" providerId="AD" clId="Web-{A49343B0-7E22-4CC8-80E8-F142EEDE65E3}"/>
    <pc:docChg chg="addSld modSld sldOrd">
      <pc:chgData name="Supriya Prasad" userId="S::supriyap@uw.edu::76bce334-9427-4c91-8772-c60b574715e2" providerId="AD" clId="Web-{A49343B0-7E22-4CC8-80E8-F142EEDE65E3}" dt="2021-12-12T08:05:15.997" v="388"/>
      <pc:docMkLst>
        <pc:docMk/>
      </pc:docMkLst>
      <pc:sldChg chg="modSp">
        <pc:chgData name="Supriya Prasad" userId="S::supriyap@uw.edu::76bce334-9427-4c91-8772-c60b574715e2" providerId="AD" clId="Web-{A49343B0-7E22-4CC8-80E8-F142EEDE65E3}" dt="2021-12-12T05:47:15.378" v="58" actId="20577"/>
        <pc:sldMkLst>
          <pc:docMk/>
          <pc:sldMk cId="0" sldId="275"/>
        </pc:sldMkLst>
        <pc:spChg chg="mod">
          <ac:chgData name="Supriya Prasad" userId="S::supriyap@uw.edu::76bce334-9427-4c91-8772-c60b574715e2" providerId="AD" clId="Web-{A49343B0-7E22-4CC8-80E8-F142EEDE65E3}" dt="2021-12-12T05:46:52.050" v="47" actId="20577"/>
          <ac:spMkLst>
            <pc:docMk/>
            <pc:sldMk cId="0" sldId="275"/>
            <ac:spMk id="336" creationId="{00000000-0000-0000-0000-000000000000}"/>
          </ac:spMkLst>
        </pc:spChg>
        <pc:spChg chg="mod">
          <ac:chgData name="Supriya Prasad" userId="S::supriyap@uw.edu::76bce334-9427-4c91-8772-c60b574715e2" providerId="AD" clId="Web-{A49343B0-7E22-4CC8-80E8-F142EEDE65E3}" dt="2021-12-12T05:47:15.378" v="58" actId="20577"/>
          <ac:spMkLst>
            <pc:docMk/>
            <pc:sldMk cId="0" sldId="275"/>
            <ac:spMk id="337" creationId="{00000000-0000-0000-0000-000000000000}"/>
          </ac:spMkLst>
        </pc:spChg>
      </pc:sldChg>
      <pc:sldChg chg="addSp delSp modSp">
        <pc:chgData name="Supriya Prasad" userId="S::supriyap@uw.edu::76bce334-9427-4c91-8772-c60b574715e2" providerId="AD" clId="Web-{A49343B0-7E22-4CC8-80E8-F142EEDE65E3}" dt="2021-12-12T08:04:25.512" v="377" actId="1076"/>
        <pc:sldMkLst>
          <pc:docMk/>
          <pc:sldMk cId="0" sldId="276"/>
        </pc:sldMkLst>
        <pc:spChg chg="add mod">
          <ac:chgData name="Supriya Prasad" userId="S::supriyap@uw.edu::76bce334-9427-4c91-8772-c60b574715e2" providerId="AD" clId="Web-{A49343B0-7E22-4CC8-80E8-F142EEDE65E3}" dt="2021-12-12T07:56:44.127" v="249" actId="20577"/>
          <ac:spMkLst>
            <pc:docMk/>
            <pc:sldMk cId="0" sldId="276"/>
            <ac:spMk id="2" creationId="{EF0B94CC-CCC7-4973-A50C-6C74C82BD097}"/>
          </ac:spMkLst>
        </pc:spChg>
        <pc:spChg chg="add mod">
          <ac:chgData name="Supriya Prasad" userId="S::supriyap@uw.edu::76bce334-9427-4c91-8772-c60b574715e2" providerId="AD" clId="Web-{A49343B0-7E22-4CC8-80E8-F142EEDE65E3}" dt="2021-12-12T08:00:18.539" v="309" actId="1076"/>
          <ac:spMkLst>
            <pc:docMk/>
            <pc:sldMk cId="0" sldId="276"/>
            <ac:spMk id="3" creationId="{AF5D4245-1BE8-4BC9-8F1C-CACE171636FA}"/>
          </ac:spMkLst>
        </pc:spChg>
        <pc:spChg chg="add mod">
          <ac:chgData name="Supriya Prasad" userId="S::supriyap@uw.edu::76bce334-9427-4c91-8772-c60b574715e2" providerId="AD" clId="Web-{A49343B0-7E22-4CC8-80E8-F142EEDE65E3}" dt="2021-12-12T08:01:30.370" v="336" actId="1076"/>
          <ac:spMkLst>
            <pc:docMk/>
            <pc:sldMk cId="0" sldId="276"/>
            <ac:spMk id="4" creationId="{8889DB90-97C3-40A6-96F0-3B105F21A7F5}"/>
          </ac:spMkLst>
        </pc:spChg>
        <pc:spChg chg="add del mod">
          <ac:chgData name="Supriya Prasad" userId="S::supriyap@uw.edu::76bce334-9427-4c91-8772-c60b574715e2" providerId="AD" clId="Web-{A49343B0-7E22-4CC8-80E8-F142EEDE65E3}" dt="2021-12-12T07:48:01.700" v="150"/>
          <ac:spMkLst>
            <pc:docMk/>
            <pc:sldMk cId="0" sldId="276"/>
            <ac:spMk id="21" creationId="{F416CD31-E744-44B2-8C66-55E0783F1D0F}"/>
          </ac:spMkLst>
        </pc:spChg>
        <pc:spChg chg="add mod">
          <ac:chgData name="Supriya Prasad" userId="S::supriyap@uw.edu::76bce334-9427-4c91-8772-c60b574715e2" providerId="AD" clId="Web-{A49343B0-7E22-4CC8-80E8-F142EEDE65E3}" dt="2021-12-12T07:52:50.344" v="184" actId="1076"/>
          <ac:spMkLst>
            <pc:docMk/>
            <pc:sldMk cId="0" sldId="276"/>
            <ac:spMk id="22" creationId="{808B3413-24F0-48C3-B8DF-06CC719EC69B}"/>
          </ac:spMkLst>
        </pc:spChg>
        <pc:spChg chg="add mod">
          <ac:chgData name="Supriya Prasad" userId="S::supriyap@uw.edu::76bce334-9427-4c91-8772-c60b574715e2" providerId="AD" clId="Web-{A49343B0-7E22-4CC8-80E8-F142EEDE65E3}" dt="2021-12-12T07:52:01.624" v="178" actId="14100"/>
          <ac:spMkLst>
            <pc:docMk/>
            <pc:sldMk cId="0" sldId="276"/>
            <ac:spMk id="23" creationId="{B784B76A-BDBC-4D3E-A71B-14741E5B2AB3}"/>
          </ac:spMkLst>
        </pc:spChg>
        <pc:spChg chg="add mod">
          <ac:chgData name="Supriya Prasad" userId="S::supriyap@uw.edu::76bce334-9427-4c91-8772-c60b574715e2" providerId="AD" clId="Web-{A49343B0-7E22-4CC8-80E8-F142EEDE65E3}" dt="2021-12-12T07:52:15.312" v="179" actId="14100"/>
          <ac:spMkLst>
            <pc:docMk/>
            <pc:sldMk cId="0" sldId="276"/>
            <ac:spMk id="24" creationId="{FF3C08D7-C7B8-44B5-9D6F-607EFF5E6F3E}"/>
          </ac:spMkLst>
        </pc:spChg>
        <pc:spChg chg="add mod">
          <ac:chgData name="Supriya Prasad" userId="S::supriyap@uw.edu::76bce334-9427-4c91-8772-c60b574715e2" providerId="AD" clId="Web-{A49343B0-7E22-4CC8-80E8-F142EEDE65E3}" dt="2021-12-12T07:53:00.766" v="185" actId="14100"/>
          <ac:spMkLst>
            <pc:docMk/>
            <pc:sldMk cId="0" sldId="276"/>
            <ac:spMk id="25" creationId="{6352D0A6-A1C2-4180-8178-950D83033B84}"/>
          </ac:spMkLst>
        </pc:spChg>
        <pc:spChg chg="add mod">
          <ac:chgData name="Supriya Prasad" userId="S::supriyap@uw.edu::76bce334-9427-4c91-8772-c60b574715e2" providerId="AD" clId="Web-{A49343B0-7E22-4CC8-80E8-F142EEDE65E3}" dt="2021-12-12T07:53:08.500" v="186" actId="14100"/>
          <ac:spMkLst>
            <pc:docMk/>
            <pc:sldMk cId="0" sldId="276"/>
            <ac:spMk id="26" creationId="{3BF8B7AD-2277-4884-8DD5-A50558F5C811}"/>
          </ac:spMkLst>
        </pc:spChg>
        <pc:spChg chg="add mod">
          <ac:chgData name="Supriya Prasad" userId="S::supriyap@uw.edu::76bce334-9427-4c91-8772-c60b574715e2" providerId="AD" clId="Web-{A49343B0-7E22-4CC8-80E8-F142EEDE65E3}" dt="2021-12-12T07:53:54.047" v="202" actId="14100"/>
          <ac:spMkLst>
            <pc:docMk/>
            <pc:sldMk cId="0" sldId="276"/>
            <ac:spMk id="27" creationId="{B8F2B062-20F8-4961-B5F7-4701AADB16B6}"/>
          </ac:spMkLst>
        </pc:spChg>
        <pc:spChg chg="add mod">
          <ac:chgData name="Supriya Prasad" userId="S::supriyap@uw.edu::76bce334-9427-4c91-8772-c60b574715e2" providerId="AD" clId="Web-{A49343B0-7E22-4CC8-80E8-F142EEDE65E3}" dt="2021-12-12T07:54:00.563" v="203" actId="14100"/>
          <ac:spMkLst>
            <pc:docMk/>
            <pc:sldMk cId="0" sldId="276"/>
            <ac:spMk id="28" creationId="{4024A91C-DD48-4D3D-9B03-2F5B4AA44143}"/>
          </ac:spMkLst>
        </pc:spChg>
        <pc:spChg chg="add mod">
          <ac:chgData name="Supriya Prasad" userId="S::supriyap@uw.edu::76bce334-9427-4c91-8772-c60b574715e2" providerId="AD" clId="Web-{A49343B0-7E22-4CC8-80E8-F142EEDE65E3}" dt="2021-12-12T07:54:09.954" v="204" actId="14100"/>
          <ac:spMkLst>
            <pc:docMk/>
            <pc:sldMk cId="0" sldId="276"/>
            <ac:spMk id="29" creationId="{0DA3DD59-4E72-41F7-81E2-3BD12637E394}"/>
          </ac:spMkLst>
        </pc:spChg>
        <pc:spChg chg="add mod">
          <ac:chgData name="Supriya Prasad" userId="S::supriyap@uw.edu::76bce334-9427-4c91-8772-c60b574715e2" providerId="AD" clId="Web-{A49343B0-7E22-4CC8-80E8-F142EEDE65E3}" dt="2021-12-12T07:54:34.204" v="206" actId="14100"/>
          <ac:spMkLst>
            <pc:docMk/>
            <pc:sldMk cId="0" sldId="276"/>
            <ac:spMk id="30" creationId="{60D53C35-EA2C-455C-B0C3-EE7AE21B6C3D}"/>
          </ac:spMkLst>
        </pc:spChg>
        <pc:spChg chg="add mod">
          <ac:chgData name="Supriya Prasad" userId="S::supriyap@uw.edu::76bce334-9427-4c91-8772-c60b574715e2" providerId="AD" clId="Web-{A49343B0-7E22-4CC8-80E8-F142EEDE65E3}" dt="2021-12-12T08:00:10.180" v="308" actId="1076"/>
          <ac:spMkLst>
            <pc:docMk/>
            <pc:sldMk cId="0" sldId="276"/>
            <ac:spMk id="32" creationId="{8652C898-BF98-4215-87C3-A3C382687178}"/>
          </ac:spMkLst>
        </pc:spChg>
        <pc:spChg chg="add mod">
          <ac:chgData name="Supriya Prasad" userId="S::supriyap@uw.edu::76bce334-9427-4c91-8772-c60b574715e2" providerId="AD" clId="Web-{A49343B0-7E22-4CC8-80E8-F142EEDE65E3}" dt="2021-12-12T07:58:09.003" v="277" actId="1076"/>
          <ac:spMkLst>
            <pc:docMk/>
            <pc:sldMk cId="0" sldId="276"/>
            <ac:spMk id="33" creationId="{26A4501B-E9D3-426E-84D5-712E2BBA62E1}"/>
          </ac:spMkLst>
        </pc:spChg>
        <pc:spChg chg="add mod">
          <ac:chgData name="Supriya Prasad" userId="S::supriyap@uw.edu::76bce334-9427-4c91-8772-c60b574715e2" providerId="AD" clId="Web-{A49343B0-7E22-4CC8-80E8-F142EEDE65E3}" dt="2021-12-12T07:58:37.754" v="288" actId="1076"/>
          <ac:spMkLst>
            <pc:docMk/>
            <pc:sldMk cId="0" sldId="276"/>
            <ac:spMk id="34" creationId="{04CAD363-9B74-4514-87D2-9892B32D5EB3}"/>
          </ac:spMkLst>
        </pc:spChg>
        <pc:spChg chg="add mod">
          <ac:chgData name="Supriya Prasad" userId="S::supriyap@uw.edu::76bce334-9427-4c91-8772-c60b574715e2" providerId="AD" clId="Web-{A49343B0-7E22-4CC8-80E8-F142EEDE65E3}" dt="2021-12-12T08:03:15.137" v="362"/>
          <ac:spMkLst>
            <pc:docMk/>
            <pc:sldMk cId="0" sldId="276"/>
            <ac:spMk id="36" creationId="{22750DEF-8C13-4331-8F01-3D3C5CF8C6FF}"/>
          </ac:spMkLst>
        </pc:spChg>
        <pc:spChg chg="add mod">
          <ac:chgData name="Supriya Prasad" userId="S::supriyap@uw.edu::76bce334-9427-4c91-8772-c60b574715e2" providerId="AD" clId="Web-{A49343B0-7E22-4CC8-80E8-F142EEDE65E3}" dt="2021-12-12T08:03:03.918" v="360"/>
          <ac:spMkLst>
            <pc:docMk/>
            <pc:sldMk cId="0" sldId="276"/>
            <ac:spMk id="37" creationId="{BA84B2E6-A8B5-4464-A932-A05A0CDFCEEA}"/>
          </ac:spMkLst>
        </pc:spChg>
        <pc:spChg chg="add mod">
          <ac:chgData name="Supriya Prasad" userId="S::supriyap@uw.edu::76bce334-9427-4c91-8772-c60b574715e2" providerId="AD" clId="Web-{A49343B0-7E22-4CC8-80E8-F142EEDE65E3}" dt="2021-12-12T08:04:11.746" v="375" actId="1076"/>
          <ac:spMkLst>
            <pc:docMk/>
            <pc:sldMk cId="0" sldId="276"/>
            <ac:spMk id="38" creationId="{04584291-C99C-48A1-ABFD-23A029E98424}"/>
          </ac:spMkLst>
        </pc:spChg>
        <pc:spChg chg="add mod">
          <ac:chgData name="Supriya Prasad" userId="S::supriyap@uw.edu::76bce334-9427-4c91-8772-c60b574715e2" providerId="AD" clId="Web-{A49343B0-7E22-4CC8-80E8-F142EEDE65E3}" dt="2021-12-12T08:03:22.871" v="363" actId="1076"/>
          <ac:spMkLst>
            <pc:docMk/>
            <pc:sldMk cId="0" sldId="276"/>
            <ac:spMk id="40" creationId="{5B10EBAD-38F0-491B-BAF3-261F6427836F}"/>
          </ac:spMkLst>
        </pc:spChg>
        <pc:spChg chg="add mod">
          <ac:chgData name="Supriya Prasad" userId="S::supriyap@uw.edu::76bce334-9427-4c91-8772-c60b574715e2" providerId="AD" clId="Web-{A49343B0-7E22-4CC8-80E8-F142EEDE65E3}" dt="2021-12-12T08:04:25.512" v="377" actId="1076"/>
          <ac:spMkLst>
            <pc:docMk/>
            <pc:sldMk cId="0" sldId="276"/>
            <ac:spMk id="41" creationId="{3A2F2359-464E-4C27-80DC-03B66DB5A00B}"/>
          </ac:spMkLst>
        </pc:spChg>
        <pc:spChg chg="add mod">
          <ac:chgData name="Supriya Prasad" userId="S::supriyap@uw.edu::76bce334-9427-4c91-8772-c60b574715e2" providerId="AD" clId="Web-{A49343B0-7E22-4CC8-80E8-F142EEDE65E3}" dt="2021-12-12T08:04:16.575" v="376" actId="1076"/>
          <ac:spMkLst>
            <pc:docMk/>
            <pc:sldMk cId="0" sldId="276"/>
            <ac:spMk id="42" creationId="{196AA482-F805-449D-ABB9-EEBCD0A79700}"/>
          </ac:spMkLst>
        </pc:spChg>
        <pc:spChg chg="del mod">
          <ac:chgData name="Supriya Prasad" userId="S::supriyap@uw.edu::76bce334-9427-4c91-8772-c60b574715e2" providerId="AD" clId="Web-{A49343B0-7E22-4CC8-80E8-F142EEDE65E3}" dt="2021-12-12T07:24:36.925" v="61"/>
          <ac:spMkLst>
            <pc:docMk/>
            <pc:sldMk cId="0" sldId="276"/>
            <ac:spMk id="352" creationId="{00000000-0000-0000-0000-000000000000}"/>
          </ac:spMkLst>
        </pc:spChg>
        <pc:spChg chg="add del mod">
          <ac:chgData name="Supriya Prasad" userId="S::supriyap@uw.edu::76bce334-9427-4c91-8772-c60b574715e2" providerId="AD" clId="Web-{A49343B0-7E22-4CC8-80E8-F142EEDE65E3}" dt="2021-12-12T07:43:23.759" v="117" actId="20577"/>
          <ac:spMkLst>
            <pc:docMk/>
            <pc:sldMk cId="0" sldId="276"/>
            <ac:spMk id="359" creationId="{00000000-0000-0000-0000-000000000000}"/>
          </ac:spMkLst>
        </pc:spChg>
        <pc:spChg chg="add del mod">
          <ac:chgData name="Supriya Prasad" userId="S::supriyap@uw.edu::76bce334-9427-4c91-8772-c60b574715e2" providerId="AD" clId="Web-{A49343B0-7E22-4CC8-80E8-F142EEDE65E3}" dt="2021-12-12T07:47:52.121" v="147"/>
          <ac:spMkLst>
            <pc:docMk/>
            <pc:sldMk cId="0" sldId="276"/>
            <ac:spMk id="360" creationId="{00000000-0000-0000-0000-000000000000}"/>
          </ac:spMkLst>
        </pc:spChg>
        <pc:spChg chg="add del mod">
          <ac:chgData name="Supriya Prasad" userId="S::supriyap@uw.edu::76bce334-9427-4c91-8772-c60b574715e2" providerId="AD" clId="Web-{A49343B0-7E22-4CC8-80E8-F142EEDE65E3}" dt="2021-12-12T07:47:56.700" v="148"/>
          <ac:spMkLst>
            <pc:docMk/>
            <pc:sldMk cId="0" sldId="276"/>
            <ac:spMk id="361" creationId="{00000000-0000-0000-0000-000000000000}"/>
          </ac:spMkLst>
        </pc:spChg>
        <pc:spChg chg="add del mod">
          <ac:chgData name="Supriya Prasad" userId="S::supriyap@uw.edu::76bce334-9427-4c91-8772-c60b574715e2" providerId="AD" clId="Web-{A49343B0-7E22-4CC8-80E8-F142EEDE65E3}" dt="2021-12-12T07:47:58.840" v="149"/>
          <ac:spMkLst>
            <pc:docMk/>
            <pc:sldMk cId="0" sldId="276"/>
            <ac:spMk id="362" creationId="{00000000-0000-0000-0000-000000000000}"/>
          </ac:spMkLst>
        </pc:spChg>
        <pc:spChg chg="add del mod">
          <ac:chgData name="Supriya Prasad" userId="S::supriyap@uw.edu::76bce334-9427-4c91-8772-c60b574715e2" providerId="AD" clId="Web-{A49343B0-7E22-4CC8-80E8-F142EEDE65E3}" dt="2021-12-12T07:48:06.934" v="151"/>
          <ac:spMkLst>
            <pc:docMk/>
            <pc:sldMk cId="0" sldId="276"/>
            <ac:spMk id="363" creationId="{00000000-0000-0000-0000-000000000000}"/>
          </ac:spMkLst>
        </pc:spChg>
        <pc:spChg chg="add del mod">
          <ac:chgData name="Supriya Prasad" userId="S::supriyap@uw.edu::76bce334-9427-4c91-8772-c60b574715e2" providerId="AD" clId="Web-{A49343B0-7E22-4CC8-80E8-F142EEDE65E3}" dt="2021-12-12T07:48:10.137" v="152"/>
          <ac:spMkLst>
            <pc:docMk/>
            <pc:sldMk cId="0" sldId="276"/>
            <ac:spMk id="364" creationId="{00000000-0000-0000-0000-000000000000}"/>
          </ac:spMkLst>
        </pc:spChg>
        <pc:spChg chg="add del mod">
          <ac:chgData name="Supriya Prasad" userId="S::supriyap@uw.edu::76bce334-9427-4c91-8772-c60b574715e2" providerId="AD" clId="Web-{A49343B0-7E22-4CC8-80E8-F142EEDE65E3}" dt="2021-12-12T07:48:13.528" v="153"/>
          <ac:spMkLst>
            <pc:docMk/>
            <pc:sldMk cId="0" sldId="276"/>
            <ac:spMk id="365" creationId="{00000000-0000-0000-0000-000000000000}"/>
          </ac:spMkLst>
        </pc:spChg>
        <pc:spChg chg="add del">
          <ac:chgData name="Supriya Prasad" userId="S::supriyap@uw.edu::76bce334-9427-4c91-8772-c60b574715e2" providerId="AD" clId="Web-{A49343B0-7E22-4CC8-80E8-F142EEDE65E3}" dt="2021-12-12T07:51:19.046" v="165"/>
          <ac:spMkLst>
            <pc:docMk/>
            <pc:sldMk cId="0" sldId="276"/>
            <ac:spMk id="366" creationId="{00000000-0000-0000-0000-000000000000}"/>
          </ac:spMkLst>
        </pc:spChg>
        <pc:spChg chg="add del">
          <ac:chgData name="Supriya Prasad" userId="S::supriyap@uw.edu::76bce334-9427-4c91-8772-c60b574715e2" providerId="AD" clId="Web-{A49343B0-7E22-4CC8-80E8-F142EEDE65E3}" dt="2021-12-12T07:51:19.046" v="164"/>
          <ac:spMkLst>
            <pc:docMk/>
            <pc:sldMk cId="0" sldId="276"/>
            <ac:spMk id="367" creationId="{00000000-0000-0000-0000-000000000000}"/>
          </ac:spMkLst>
        </pc:spChg>
        <pc:spChg chg="add del">
          <ac:chgData name="Supriya Prasad" userId="S::supriyap@uw.edu::76bce334-9427-4c91-8772-c60b574715e2" providerId="AD" clId="Web-{A49343B0-7E22-4CC8-80E8-F142EEDE65E3}" dt="2021-12-12T07:51:19.046" v="163"/>
          <ac:spMkLst>
            <pc:docMk/>
            <pc:sldMk cId="0" sldId="276"/>
            <ac:spMk id="368" creationId="{00000000-0000-0000-0000-000000000000}"/>
          </ac:spMkLst>
        </pc:spChg>
        <pc:spChg chg="add del">
          <ac:chgData name="Supriya Prasad" userId="S::supriyap@uw.edu::76bce334-9427-4c91-8772-c60b574715e2" providerId="AD" clId="Web-{A49343B0-7E22-4CC8-80E8-F142EEDE65E3}" dt="2021-12-12T07:53:45.750" v="199"/>
          <ac:spMkLst>
            <pc:docMk/>
            <pc:sldMk cId="0" sldId="276"/>
            <ac:spMk id="369" creationId="{00000000-0000-0000-0000-000000000000}"/>
          </ac:spMkLst>
        </pc:spChg>
        <pc:spChg chg="add del">
          <ac:chgData name="Supriya Prasad" userId="S::supriyap@uw.edu::76bce334-9427-4c91-8772-c60b574715e2" providerId="AD" clId="Web-{A49343B0-7E22-4CC8-80E8-F142EEDE65E3}" dt="2021-12-12T07:53:49.626" v="200"/>
          <ac:spMkLst>
            <pc:docMk/>
            <pc:sldMk cId="0" sldId="276"/>
            <ac:spMk id="370" creationId="{00000000-0000-0000-0000-000000000000}"/>
          </ac:spMkLst>
        </pc:spChg>
        <pc:spChg chg="add del">
          <ac:chgData name="Supriya Prasad" userId="S::supriyap@uw.edu::76bce334-9427-4c91-8772-c60b574715e2" providerId="AD" clId="Web-{A49343B0-7E22-4CC8-80E8-F142EEDE65E3}" dt="2021-12-12T07:53:49.782" v="201"/>
          <ac:spMkLst>
            <pc:docMk/>
            <pc:sldMk cId="0" sldId="276"/>
            <ac:spMk id="371" creationId="{00000000-0000-0000-0000-000000000000}"/>
          </ac:spMkLst>
        </pc:spChg>
        <pc:cxnChg chg="add del">
          <ac:chgData name="Supriya Prasad" userId="S::supriyap@uw.edu::76bce334-9427-4c91-8772-c60b574715e2" providerId="AD" clId="Web-{A49343B0-7E22-4CC8-80E8-F142EEDE65E3}" dt="2021-12-12T07:42:30.118" v="88"/>
          <ac:cxnSpMkLst>
            <pc:docMk/>
            <pc:sldMk cId="0" sldId="276"/>
            <ac:cxnSpMk id="354" creationId="{00000000-0000-0000-0000-000000000000}"/>
          </ac:cxnSpMkLst>
        </pc:cxnChg>
        <pc:cxnChg chg="add del">
          <ac:chgData name="Supriya Prasad" userId="S::supriyap@uw.edu::76bce334-9427-4c91-8772-c60b574715e2" providerId="AD" clId="Web-{A49343B0-7E22-4CC8-80E8-F142EEDE65E3}" dt="2021-12-12T07:42:30.118" v="89"/>
          <ac:cxnSpMkLst>
            <pc:docMk/>
            <pc:sldMk cId="0" sldId="276"/>
            <ac:cxnSpMk id="355" creationId="{00000000-0000-0000-0000-000000000000}"/>
          </ac:cxnSpMkLst>
        </pc:cxnChg>
        <pc:cxnChg chg="add del">
          <ac:chgData name="Supriya Prasad" userId="S::supriyap@uw.edu::76bce334-9427-4c91-8772-c60b574715e2" providerId="AD" clId="Web-{A49343B0-7E22-4CC8-80E8-F142EEDE65E3}" dt="2021-12-12T07:42:30.118" v="90"/>
          <ac:cxnSpMkLst>
            <pc:docMk/>
            <pc:sldMk cId="0" sldId="276"/>
            <ac:cxnSpMk id="356" creationId="{00000000-0000-0000-0000-000000000000}"/>
          </ac:cxnSpMkLst>
        </pc:cxnChg>
        <pc:cxnChg chg="add del">
          <ac:chgData name="Supriya Prasad" userId="S::supriyap@uw.edu::76bce334-9427-4c91-8772-c60b574715e2" providerId="AD" clId="Web-{A49343B0-7E22-4CC8-80E8-F142EEDE65E3}" dt="2021-12-12T07:42:30.118" v="91"/>
          <ac:cxnSpMkLst>
            <pc:docMk/>
            <pc:sldMk cId="0" sldId="276"/>
            <ac:cxnSpMk id="357" creationId="{00000000-0000-0000-0000-000000000000}"/>
          </ac:cxnSpMkLst>
        </pc:cxnChg>
        <pc:cxnChg chg="add del">
          <ac:chgData name="Supriya Prasad" userId="S::supriyap@uw.edu::76bce334-9427-4c91-8772-c60b574715e2" providerId="AD" clId="Web-{A49343B0-7E22-4CC8-80E8-F142EEDE65E3}" dt="2021-12-12T07:42:30.118" v="92"/>
          <ac:cxnSpMkLst>
            <pc:docMk/>
            <pc:sldMk cId="0" sldId="276"/>
            <ac:cxnSpMk id="358" creationId="{00000000-0000-0000-0000-000000000000}"/>
          </ac:cxnSpMkLst>
        </pc:cxnChg>
      </pc:sldChg>
      <pc:sldChg chg="new ord">
        <pc:chgData name="Supriya Prasad" userId="S::supriyap@uw.edu::76bce334-9427-4c91-8772-c60b574715e2" providerId="AD" clId="Web-{A49343B0-7E22-4CC8-80E8-F142EEDE65E3}" dt="2021-12-12T07:25:09.003" v="63"/>
        <pc:sldMkLst>
          <pc:docMk/>
          <pc:sldMk cId="989902536" sldId="304"/>
        </pc:sldMkLst>
      </pc:sldChg>
      <pc:sldChg chg="addSp delSp modSp add replId">
        <pc:chgData name="Supriya Prasad" userId="S::supriyap@uw.edu::76bce334-9427-4c91-8772-c60b574715e2" providerId="AD" clId="Web-{A49343B0-7E22-4CC8-80E8-F142EEDE65E3}" dt="2021-12-12T08:05:15.997" v="388"/>
        <pc:sldMkLst>
          <pc:docMk/>
          <pc:sldMk cId="3102688462" sldId="305"/>
        </pc:sldMkLst>
        <pc:spChg chg="add mod">
          <ac:chgData name="Supriya Prasad" userId="S::supriyap@uw.edu::76bce334-9427-4c91-8772-c60b574715e2" providerId="AD" clId="Web-{A49343B0-7E22-4CC8-80E8-F142EEDE65E3}" dt="2021-12-12T08:05:15.341" v="383"/>
          <ac:spMkLst>
            <pc:docMk/>
            <pc:sldMk cId="3102688462" sldId="305"/>
            <ac:spMk id="3" creationId="{88C721A0-0637-4F1B-8D94-DBAFBD44391D}"/>
          </ac:spMkLst>
        </pc:spChg>
        <pc:spChg chg="add mod">
          <ac:chgData name="Supriya Prasad" userId="S::supriyap@uw.edu::76bce334-9427-4c91-8772-c60b574715e2" providerId="AD" clId="Web-{A49343B0-7E22-4CC8-80E8-F142EEDE65E3}" dt="2021-12-12T08:05:15.482" v="384"/>
          <ac:spMkLst>
            <pc:docMk/>
            <pc:sldMk cId="3102688462" sldId="305"/>
            <ac:spMk id="5" creationId="{BBD67F6B-66EE-4D22-9F87-96188CEAB318}"/>
          </ac:spMkLst>
        </pc:spChg>
        <pc:spChg chg="add mod">
          <ac:chgData name="Supriya Prasad" userId="S::supriyap@uw.edu::76bce334-9427-4c91-8772-c60b574715e2" providerId="AD" clId="Web-{A49343B0-7E22-4CC8-80E8-F142EEDE65E3}" dt="2021-12-12T08:05:15.607" v="385"/>
          <ac:spMkLst>
            <pc:docMk/>
            <pc:sldMk cId="3102688462" sldId="305"/>
            <ac:spMk id="7" creationId="{0442C875-56D0-4D87-A3BE-8DA1208496AD}"/>
          </ac:spMkLst>
        </pc:spChg>
        <pc:spChg chg="add mod">
          <ac:chgData name="Supriya Prasad" userId="S::supriyap@uw.edu::76bce334-9427-4c91-8772-c60b574715e2" providerId="AD" clId="Web-{A49343B0-7E22-4CC8-80E8-F142EEDE65E3}" dt="2021-12-12T08:05:15.732" v="386"/>
          <ac:spMkLst>
            <pc:docMk/>
            <pc:sldMk cId="3102688462" sldId="305"/>
            <ac:spMk id="9" creationId="{52D5CDB2-C562-4272-A4B0-0C8F90C8440C}"/>
          </ac:spMkLst>
        </pc:spChg>
        <pc:spChg chg="add mod">
          <ac:chgData name="Supriya Prasad" userId="S::supriyap@uw.edu::76bce334-9427-4c91-8772-c60b574715e2" providerId="AD" clId="Web-{A49343B0-7E22-4CC8-80E8-F142EEDE65E3}" dt="2021-12-12T08:05:15.872" v="387"/>
          <ac:spMkLst>
            <pc:docMk/>
            <pc:sldMk cId="3102688462" sldId="305"/>
            <ac:spMk id="11" creationId="{49BB003A-A89F-4676-85F8-6E0EDCC4A690}"/>
          </ac:spMkLst>
        </pc:spChg>
        <pc:spChg chg="add mod">
          <ac:chgData name="Supriya Prasad" userId="S::supriyap@uw.edu::76bce334-9427-4c91-8772-c60b574715e2" providerId="AD" clId="Web-{A49343B0-7E22-4CC8-80E8-F142EEDE65E3}" dt="2021-12-12T08:05:15.997" v="388"/>
          <ac:spMkLst>
            <pc:docMk/>
            <pc:sldMk cId="3102688462" sldId="305"/>
            <ac:spMk id="13" creationId="{2664D7C2-C5AE-4D6E-84B6-4A2009C5DF2A}"/>
          </ac:spMkLst>
        </pc:spChg>
        <pc:spChg chg="mod">
          <ac:chgData name="Supriya Prasad" userId="S::supriyap@uw.edu::76bce334-9427-4c91-8772-c60b574715e2" providerId="AD" clId="Web-{A49343B0-7E22-4CC8-80E8-F142EEDE65E3}" dt="2021-12-12T08:05:06.560" v="382" actId="20577"/>
          <ac:spMkLst>
            <pc:docMk/>
            <pc:sldMk cId="3102688462" sldId="305"/>
            <ac:spMk id="335" creationId="{00000000-0000-0000-0000-000000000000}"/>
          </ac:spMkLst>
        </pc:spChg>
        <pc:spChg chg="del">
          <ac:chgData name="Supriya Prasad" userId="S::supriyap@uw.edu::76bce334-9427-4c91-8772-c60b574715e2" providerId="AD" clId="Web-{A49343B0-7E22-4CC8-80E8-F142EEDE65E3}" dt="2021-12-12T08:05:15.997" v="388"/>
          <ac:spMkLst>
            <pc:docMk/>
            <pc:sldMk cId="3102688462" sldId="305"/>
            <ac:spMk id="336" creationId="{00000000-0000-0000-0000-000000000000}"/>
          </ac:spMkLst>
        </pc:spChg>
        <pc:spChg chg="del">
          <ac:chgData name="Supriya Prasad" userId="S::supriyap@uw.edu::76bce334-9427-4c91-8772-c60b574715e2" providerId="AD" clId="Web-{A49343B0-7E22-4CC8-80E8-F142EEDE65E3}" dt="2021-12-12T08:05:15.872" v="387"/>
          <ac:spMkLst>
            <pc:docMk/>
            <pc:sldMk cId="3102688462" sldId="305"/>
            <ac:spMk id="337" creationId="{00000000-0000-0000-0000-000000000000}"/>
          </ac:spMkLst>
        </pc:spChg>
        <pc:spChg chg="del">
          <ac:chgData name="Supriya Prasad" userId="S::supriyap@uw.edu::76bce334-9427-4c91-8772-c60b574715e2" providerId="AD" clId="Web-{A49343B0-7E22-4CC8-80E8-F142EEDE65E3}" dt="2021-12-12T08:05:15.732" v="386"/>
          <ac:spMkLst>
            <pc:docMk/>
            <pc:sldMk cId="3102688462" sldId="305"/>
            <ac:spMk id="338" creationId="{00000000-0000-0000-0000-000000000000}"/>
          </ac:spMkLst>
        </pc:spChg>
        <pc:spChg chg="del">
          <ac:chgData name="Supriya Prasad" userId="S::supriyap@uw.edu::76bce334-9427-4c91-8772-c60b574715e2" providerId="AD" clId="Web-{A49343B0-7E22-4CC8-80E8-F142EEDE65E3}" dt="2021-12-12T08:05:15.607" v="385"/>
          <ac:spMkLst>
            <pc:docMk/>
            <pc:sldMk cId="3102688462" sldId="305"/>
            <ac:spMk id="345" creationId="{00000000-0000-0000-0000-000000000000}"/>
          </ac:spMkLst>
        </pc:spChg>
        <pc:spChg chg="del">
          <ac:chgData name="Supriya Prasad" userId="S::supriyap@uw.edu::76bce334-9427-4c91-8772-c60b574715e2" providerId="AD" clId="Web-{A49343B0-7E22-4CC8-80E8-F142EEDE65E3}" dt="2021-12-12T08:05:15.482" v="384"/>
          <ac:spMkLst>
            <pc:docMk/>
            <pc:sldMk cId="3102688462" sldId="305"/>
            <ac:spMk id="346" creationId="{00000000-0000-0000-0000-000000000000}"/>
          </ac:spMkLst>
        </pc:spChg>
        <pc:spChg chg="del">
          <ac:chgData name="Supriya Prasad" userId="S::supriyap@uw.edu::76bce334-9427-4c91-8772-c60b574715e2" providerId="AD" clId="Web-{A49343B0-7E22-4CC8-80E8-F142EEDE65E3}" dt="2021-12-12T08:05:15.341" v="383"/>
          <ac:spMkLst>
            <pc:docMk/>
            <pc:sldMk cId="3102688462" sldId="305"/>
            <ac:spMk id="347" creationId="{00000000-0000-0000-0000-000000000000}"/>
          </ac:spMkLst>
        </pc:spChg>
      </pc:sldChg>
    </pc:docChg>
  </pc:docChgLst>
  <pc:docChgLst>
    <pc:chgData name="Joey Clancy" userId="S::clancj11@uw.edu::d2843f4d-f19e-4e33-ae3f-4dcf1a61ed48" providerId="AD" clId="Web-{94A13C43-E38F-42EF-9A9B-7D10CFB22279}"/>
    <pc:docChg chg="modSld sldOrd">
      <pc:chgData name="Joey Clancy" userId="S::clancj11@uw.edu::d2843f4d-f19e-4e33-ae3f-4dcf1a61ed48" providerId="AD" clId="Web-{94A13C43-E38F-42EF-9A9B-7D10CFB22279}" dt="2021-12-12T17:38:06.626" v="277"/>
      <pc:docMkLst>
        <pc:docMk/>
      </pc:docMkLst>
      <pc:sldChg chg="ord">
        <pc:chgData name="Joey Clancy" userId="S::clancj11@uw.edu::d2843f4d-f19e-4e33-ae3f-4dcf1a61ed48" providerId="AD" clId="Web-{94A13C43-E38F-42EF-9A9B-7D10CFB22279}" dt="2021-12-12T17:03:39.314" v="11"/>
        <pc:sldMkLst>
          <pc:docMk/>
          <pc:sldMk cId="0" sldId="262"/>
        </pc:sldMkLst>
      </pc:sldChg>
      <pc:sldChg chg="delSp">
        <pc:chgData name="Joey Clancy" userId="S::clancj11@uw.edu::d2843f4d-f19e-4e33-ae3f-4dcf1a61ed48" providerId="AD" clId="Web-{94A13C43-E38F-42EF-9A9B-7D10CFB22279}" dt="2021-12-12T17:03:26.892" v="10"/>
        <pc:sldMkLst>
          <pc:docMk/>
          <pc:sldMk cId="0" sldId="264"/>
        </pc:sldMkLst>
        <pc:picChg chg="del">
          <ac:chgData name="Joey Clancy" userId="S::clancj11@uw.edu::d2843f4d-f19e-4e33-ae3f-4dcf1a61ed48" providerId="AD" clId="Web-{94A13C43-E38F-42EF-9A9B-7D10CFB22279}" dt="2021-12-12T17:03:26.892" v="10"/>
          <ac:picMkLst>
            <pc:docMk/>
            <pc:sldMk cId="0" sldId="264"/>
            <ac:picMk id="2" creationId="{19C69F2B-9954-491F-B2D4-1F6939AFA316}"/>
          </ac:picMkLst>
        </pc:picChg>
      </pc:sldChg>
      <pc:sldChg chg="addSp modSp">
        <pc:chgData name="Joey Clancy" userId="S::clancj11@uw.edu::d2843f4d-f19e-4e33-ae3f-4dcf1a61ed48" providerId="AD" clId="Web-{94A13C43-E38F-42EF-9A9B-7D10CFB22279}" dt="2021-12-12T17:01:14.001" v="8" actId="1076"/>
        <pc:sldMkLst>
          <pc:docMk/>
          <pc:sldMk cId="0" sldId="283"/>
        </pc:sldMkLst>
        <pc:picChg chg="add mod">
          <ac:chgData name="Joey Clancy" userId="S::clancj11@uw.edu::d2843f4d-f19e-4e33-ae3f-4dcf1a61ed48" providerId="AD" clId="Web-{94A13C43-E38F-42EF-9A9B-7D10CFB22279}" dt="2021-12-12T17:01:14.001" v="8" actId="1076"/>
          <ac:picMkLst>
            <pc:docMk/>
            <pc:sldMk cId="0" sldId="283"/>
            <ac:picMk id="2" creationId="{6D51FF22-7F34-4714-9A20-90A65285FF28}"/>
          </ac:picMkLst>
        </pc:picChg>
      </pc:sldChg>
      <pc:sldChg chg="modSp">
        <pc:chgData name="Joey Clancy" userId="S::clancj11@uw.edu::d2843f4d-f19e-4e33-ae3f-4dcf1a61ed48" providerId="AD" clId="Web-{94A13C43-E38F-42EF-9A9B-7D10CFB22279}" dt="2021-12-12T17:01:49.142" v="9" actId="20577"/>
        <pc:sldMkLst>
          <pc:docMk/>
          <pc:sldMk cId="0" sldId="295"/>
        </pc:sldMkLst>
        <pc:spChg chg="mod">
          <ac:chgData name="Joey Clancy" userId="S::clancj11@uw.edu::d2843f4d-f19e-4e33-ae3f-4dcf1a61ed48" providerId="AD" clId="Web-{94A13C43-E38F-42EF-9A9B-7D10CFB22279}" dt="2021-12-12T17:01:49.142" v="9" actId="20577"/>
          <ac:spMkLst>
            <pc:docMk/>
            <pc:sldMk cId="0" sldId="295"/>
            <ac:spMk id="1689" creationId="{00000000-0000-0000-0000-000000000000}"/>
          </ac:spMkLst>
        </pc:spChg>
      </pc:sldChg>
      <pc:sldChg chg="ord">
        <pc:chgData name="Joey Clancy" userId="S::clancj11@uw.edu::d2843f4d-f19e-4e33-ae3f-4dcf1a61ed48" providerId="AD" clId="Web-{94A13C43-E38F-42EF-9A9B-7D10CFB22279}" dt="2021-12-12T17:13:17.314" v="12"/>
        <pc:sldMkLst>
          <pc:docMk/>
          <pc:sldMk cId="827848506" sldId="297"/>
        </pc:sldMkLst>
      </pc:sldChg>
      <pc:sldChg chg="modSp modNotes">
        <pc:chgData name="Joey Clancy" userId="S::clancj11@uw.edu::d2843f4d-f19e-4e33-ae3f-4dcf1a61ed48" providerId="AD" clId="Web-{94A13C43-E38F-42EF-9A9B-7D10CFB22279}" dt="2021-12-12T17:38:06.626" v="277"/>
        <pc:sldMkLst>
          <pc:docMk/>
          <pc:sldMk cId="3621424261" sldId="299"/>
        </pc:sldMkLst>
        <pc:picChg chg="ord">
          <ac:chgData name="Joey Clancy" userId="S::clancj11@uw.edu::d2843f4d-f19e-4e33-ae3f-4dcf1a61ed48" providerId="AD" clId="Web-{94A13C43-E38F-42EF-9A9B-7D10CFB22279}" dt="2021-12-12T17:36:24.127" v="276"/>
          <ac:picMkLst>
            <pc:docMk/>
            <pc:sldMk cId="3621424261" sldId="299"/>
            <ac:picMk id="3" creationId="{4BA9D3ED-72DF-457C-A012-8B8376C96ED6}"/>
          </ac:picMkLst>
        </pc:picChg>
        <pc:picChg chg="ord">
          <ac:chgData name="Joey Clancy" userId="S::clancj11@uw.edu::d2843f4d-f19e-4e33-ae3f-4dcf1a61ed48" providerId="AD" clId="Web-{94A13C43-E38F-42EF-9A9B-7D10CFB22279}" dt="2021-12-12T17:38:06.626" v="277"/>
          <ac:picMkLst>
            <pc:docMk/>
            <pc:sldMk cId="3621424261" sldId="299"/>
            <ac:picMk id="4" creationId="{6A01B408-ECC7-4E32-88BD-41CF8F213A9F}"/>
          </ac:picMkLst>
        </pc:picChg>
      </pc:sldChg>
    </pc:docChg>
  </pc:docChgLst>
  <pc:docChgLst>
    <pc:chgData name="Joey Clancy" userId="S::clancj11@uw.edu::d2843f4d-f19e-4e33-ae3f-4dcf1a61ed48" providerId="AD" clId="Web-{B443ACDF-E3F8-4D92-8CD4-9E0690FA35EC}"/>
    <pc:docChg chg="addSld modSld">
      <pc:chgData name="Joey Clancy" userId="S::clancj11@uw.edu::d2843f4d-f19e-4e33-ae3f-4dcf1a61ed48" providerId="AD" clId="Web-{B443ACDF-E3F8-4D92-8CD4-9E0690FA35EC}" dt="2021-12-11T06:04:22.341" v="1932"/>
      <pc:docMkLst>
        <pc:docMk/>
      </pc:docMkLst>
      <pc:sldChg chg="modSp">
        <pc:chgData name="Joey Clancy" userId="S::clancj11@uw.edu::d2843f4d-f19e-4e33-ae3f-4dcf1a61ed48" providerId="AD" clId="Web-{B443ACDF-E3F8-4D92-8CD4-9E0690FA35EC}" dt="2021-12-11T03:07:29.546" v="105" actId="20577"/>
        <pc:sldMkLst>
          <pc:docMk/>
          <pc:sldMk cId="0" sldId="256"/>
        </pc:sldMkLst>
        <pc:spChg chg="mod">
          <ac:chgData name="Joey Clancy" userId="S::clancj11@uw.edu::d2843f4d-f19e-4e33-ae3f-4dcf1a61ed48" providerId="AD" clId="Web-{B443ACDF-E3F8-4D92-8CD4-9E0690FA35EC}" dt="2021-12-11T03:07:29.546" v="105" actId="20577"/>
          <ac:spMkLst>
            <pc:docMk/>
            <pc:sldMk cId="0" sldId="256"/>
            <ac:spMk id="71" creationId="{00000000-0000-0000-0000-000000000000}"/>
          </ac:spMkLst>
        </pc:spChg>
      </pc:sldChg>
      <pc:sldChg chg="modSp">
        <pc:chgData name="Joey Clancy" userId="S::clancj11@uw.edu::d2843f4d-f19e-4e33-ae3f-4dcf1a61ed48" providerId="AD" clId="Web-{B443ACDF-E3F8-4D92-8CD4-9E0690FA35EC}" dt="2021-12-11T03:05:15.514" v="59" actId="1076"/>
        <pc:sldMkLst>
          <pc:docMk/>
          <pc:sldMk cId="0" sldId="270"/>
        </pc:sldMkLst>
        <pc:spChg chg="mod">
          <ac:chgData name="Joey Clancy" userId="S::clancj11@uw.edu::d2843f4d-f19e-4e33-ae3f-4dcf1a61ed48" providerId="AD" clId="Web-{B443ACDF-E3F8-4D92-8CD4-9E0690FA35EC}" dt="2021-12-11T03:05:15.514" v="59" actId="1076"/>
          <ac:spMkLst>
            <pc:docMk/>
            <pc:sldMk cId="0" sldId="270"/>
            <ac:spMk id="14" creationId="{8EC06630-C300-4763-98DF-859FC3916DC1}"/>
          </ac:spMkLst>
        </pc:spChg>
        <pc:spChg chg="mod">
          <ac:chgData name="Joey Clancy" userId="S::clancj11@uw.edu::d2843f4d-f19e-4e33-ae3f-4dcf1a61ed48" providerId="AD" clId="Web-{B443ACDF-E3F8-4D92-8CD4-9E0690FA35EC}" dt="2021-12-11T03:04:44.374" v="46" actId="20577"/>
          <ac:spMkLst>
            <pc:docMk/>
            <pc:sldMk cId="0" sldId="270"/>
            <ac:spMk id="15" creationId="{06B24DD8-EAC3-43F6-BEDE-338844428EF3}"/>
          </ac:spMkLst>
        </pc:spChg>
        <pc:spChg chg="mod">
          <ac:chgData name="Joey Clancy" userId="S::clancj11@uw.edu::d2843f4d-f19e-4e33-ae3f-4dcf1a61ed48" providerId="AD" clId="Web-{B443ACDF-E3F8-4D92-8CD4-9E0690FA35EC}" dt="2021-12-11T03:04:59.155" v="53" actId="20577"/>
          <ac:spMkLst>
            <pc:docMk/>
            <pc:sldMk cId="0" sldId="270"/>
            <ac:spMk id="263" creationId="{00000000-0000-0000-0000-000000000000}"/>
          </ac:spMkLst>
        </pc:spChg>
      </pc:sldChg>
      <pc:sldChg chg="modSp">
        <pc:chgData name="Joey Clancy" userId="S::clancj11@uw.edu::d2843f4d-f19e-4e33-ae3f-4dcf1a61ed48" providerId="AD" clId="Web-{B443ACDF-E3F8-4D92-8CD4-9E0690FA35EC}" dt="2021-12-11T03:03:39.108" v="26" actId="20577"/>
        <pc:sldMkLst>
          <pc:docMk/>
          <pc:sldMk cId="0" sldId="273"/>
        </pc:sldMkLst>
        <pc:spChg chg="mod">
          <ac:chgData name="Joey Clancy" userId="S::clancj11@uw.edu::d2843f4d-f19e-4e33-ae3f-4dcf1a61ed48" providerId="AD" clId="Web-{B443ACDF-E3F8-4D92-8CD4-9E0690FA35EC}" dt="2021-12-11T03:03:33.108" v="24" actId="20577"/>
          <ac:spMkLst>
            <pc:docMk/>
            <pc:sldMk cId="0" sldId="273"/>
            <ac:spMk id="312" creationId="{00000000-0000-0000-0000-000000000000}"/>
          </ac:spMkLst>
        </pc:spChg>
        <pc:spChg chg="mod">
          <ac:chgData name="Joey Clancy" userId="S::clancj11@uw.edu::d2843f4d-f19e-4e33-ae3f-4dcf1a61ed48" providerId="AD" clId="Web-{B443ACDF-E3F8-4D92-8CD4-9E0690FA35EC}" dt="2021-12-11T03:03:39.108" v="26" actId="20577"/>
          <ac:spMkLst>
            <pc:docMk/>
            <pc:sldMk cId="0" sldId="273"/>
            <ac:spMk id="313" creationId="{00000000-0000-0000-0000-000000000000}"/>
          </ac:spMkLst>
        </pc:spChg>
      </pc:sldChg>
      <pc:sldChg chg="modSp">
        <pc:chgData name="Joey Clancy" userId="S::clancj11@uw.edu::d2843f4d-f19e-4e33-ae3f-4dcf1a61ed48" providerId="AD" clId="Web-{B443ACDF-E3F8-4D92-8CD4-9E0690FA35EC}" dt="2021-12-11T03:06:53.109" v="89" actId="20577"/>
        <pc:sldMkLst>
          <pc:docMk/>
          <pc:sldMk cId="3669157816" sldId="296"/>
        </pc:sldMkLst>
        <pc:spChg chg="mod">
          <ac:chgData name="Joey Clancy" userId="S::clancj11@uw.edu::d2843f4d-f19e-4e33-ae3f-4dcf1a61ed48" providerId="AD" clId="Web-{B443ACDF-E3F8-4D92-8CD4-9E0690FA35EC}" dt="2021-12-11T03:06:53.109" v="89" actId="20577"/>
          <ac:spMkLst>
            <pc:docMk/>
            <pc:sldMk cId="3669157816" sldId="296"/>
            <ac:spMk id="2" creationId="{C0047E83-37CA-4A6B-B528-107137D60BC8}"/>
          </ac:spMkLst>
        </pc:spChg>
      </pc:sldChg>
      <pc:sldChg chg="addSp delSp modSp addAnim modAnim modNotes">
        <pc:chgData name="Joey Clancy" userId="S::clancj11@uw.edu::d2843f4d-f19e-4e33-ae3f-4dcf1a61ed48" providerId="AD" clId="Web-{B443ACDF-E3F8-4D92-8CD4-9E0690FA35EC}" dt="2021-12-11T05:58:46.500" v="1774"/>
        <pc:sldMkLst>
          <pc:docMk/>
          <pc:sldMk cId="3621424261" sldId="299"/>
        </pc:sldMkLst>
        <pc:spChg chg="add del">
          <ac:chgData name="Joey Clancy" userId="S::clancj11@uw.edu::d2843f4d-f19e-4e33-ae3f-4dcf1a61ed48" providerId="AD" clId="Web-{B443ACDF-E3F8-4D92-8CD4-9E0690FA35EC}" dt="2021-12-11T03:09:56.406" v="189"/>
          <ac:spMkLst>
            <pc:docMk/>
            <pc:sldMk cId="3621424261" sldId="299"/>
            <ac:spMk id="2" creationId="{F3A1D465-0B09-4BB4-95C3-11F1BF63D6EF}"/>
          </ac:spMkLst>
        </pc:spChg>
        <pc:spChg chg="mod">
          <ac:chgData name="Joey Clancy" userId="S::clancj11@uw.edu::d2843f4d-f19e-4e33-ae3f-4dcf1a61ed48" providerId="AD" clId="Web-{B443ACDF-E3F8-4D92-8CD4-9E0690FA35EC}" dt="2021-12-11T05:58:46.500" v="1774"/>
          <ac:spMkLst>
            <pc:docMk/>
            <pc:sldMk cId="3621424261" sldId="299"/>
            <ac:spMk id="424" creationId="{00000000-0000-0000-0000-000000000000}"/>
          </ac:spMkLst>
        </pc:spChg>
        <pc:spChg chg="mod">
          <ac:chgData name="Joey Clancy" userId="S::clancj11@uw.edu::d2843f4d-f19e-4e33-ae3f-4dcf1a61ed48" providerId="AD" clId="Web-{B443ACDF-E3F8-4D92-8CD4-9E0690FA35EC}" dt="2021-12-11T05:16:15.236" v="991" actId="20577"/>
          <ac:spMkLst>
            <pc:docMk/>
            <pc:sldMk cId="3621424261" sldId="299"/>
            <ac:spMk id="425" creationId="{00000000-0000-0000-0000-000000000000}"/>
          </ac:spMkLst>
        </pc:spChg>
        <pc:picChg chg="add mod ord">
          <ac:chgData name="Joey Clancy" userId="S::clancj11@uw.edu::d2843f4d-f19e-4e33-ae3f-4dcf1a61ed48" providerId="AD" clId="Web-{B443ACDF-E3F8-4D92-8CD4-9E0690FA35EC}" dt="2021-12-11T05:41:24.227" v="1673"/>
          <ac:picMkLst>
            <pc:docMk/>
            <pc:sldMk cId="3621424261" sldId="299"/>
            <ac:picMk id="3" creationId="{4BA9D3ED-72DF-457C-A012-8B8376C96ED6}"/>
          </ac:picMkLst>
        </pc:picChg>
        <pc:picChg chg="add mod ord">
          <ac:chgData name="Joey Clancy" userId="S::clancj11@uw.edu::d2843f4d-f19e-4e33-ae3f-4dcf1a61ed48" providerId="AD" clId="Web-{B443ACDF-E3F8-4D92-8CD4-9E0690FA35EC}" dt="2021-12-11T03:25:49.114" v="423"/>
          <ac:picMkLst>
            <pc:docMk/>
            <pc:sldMk cId="3621424261" sldId="299"/>
            <ac:picMk id="4" creationId="{6A01B408-ECC7-4E32-88BD-41CF8F213A9F}"/>
          </ac:picMkLst>
        </pc:picChg>
      </pc:sldChg>
      <pc:sldChg chg="addSp delSp modSp add replId addAnim delAnim modAnim modNotes">
        <pc:chgData name="Joey Clancy" userId="S::clancj11@uw.edu::d2843f4d-f19e-4e33-ae3f-4dcf1a61ed48" providerId="AD" clId="Web-{B443ACDF-E3F8-4D92-8CD4-9E0690FA35EC}" dt="2021-12-11T06:02:59.592" v="1848"/>
        <pc:sldMkLst>
          <pc:docMk/>
          <pc:sldMk cId="1997641497" sldId="300"/>
        </pc:sldMkLst>
        <pc:spChg chg="add del mod">
          <ac:chgData name="Joey Clancy" userId="S::clancj11@uw.edu::d2843f4d-f19e-4e33-ae3f-4dcf1a61ed48" providerId="AD" clId="Web-{B443ACDF-E3F8-4D92-8CD4-9E0690FA35EC}" dt="2021-12-11T05:14:50.580" v="963"/>
          <ac:spMkLst>
            <pc:docMk/>
            <pc:sldMk cId="1997641497" sldId="300"/>
            <ac:spMk id="2" creationId="{759D398D-C0A8-470D-90FF-08D2AB22F067}"/>
          </ac:spMkLst>
        </pc:spChg>
        <pc:spChg chg="add mod">
          <ac:chgData name="Joey Clancy" userId="S::clancj11@uw.edu::d2843f4d-f19e-4e33-ae3f-4dcf1a61ed48" providerId="AD" clId="Web-{B443ACDF-E3F8-4D92-8CD4-9E0690FA35EC}" dt="2021-12-11T05:32:37.137" v="1562" actId="20577"/>
          <ac:spMkLst>
            <pc:docMk/>
            <pc:sldMk cId="1997641497" sldId="300"/>
            <ac:spMk id="6" creationId="{16F4F80C-CF74-429E-A8DA-3399ED1B2B71}"/>
          </ac:spMkLst>
        </pc:spChg>
        <pc:spChg chg="add del">
          <ac:chgData name="Joey Clancy" userId="S::clancj11@uw.edu::d2843f4d-f19e-4e33-ae3f-4dcf1a61ed48" providerId="AD" clId="Web-{B443ACDF-E3F8-4D92-8CD4-9E0690FA35EC}" dt="2021-12-11T05:14:49.658" v="962"/>
          <ac:spMkLst>
            <pc:docMk/>
            <pc:sldMk cId="1997641497" sldId="300"/>
            <ac:spMk id="14" creationId="{2CA3190D-9C7A-4E48-85A7-D4DA64801A97}"/>
          </ac:spMkLst>
        </pc:spChg>
        <pc:spChg chg="mod">
          <ac:chgData name="Joey Clancy" userId="S::clancj11@uw.edu::d2843f4d-f19e-4e33-ae3f-4dcf1a61ed48" providerId="AD" clId="Web-{B443ACDF-E3F8-4D92-8CD4-9E0690FA35EC}" dt="2021-12-11T05:59:09.656" v="1786" actId="20577"/>
          <ac:spMkLst>
            <pc:docMk/>
            <pc:sldMk cId="1997641497" sldId="300"/>
            <ac:spMk id="424" creationId="{00000000-0000-0000-0000-000000000000}"/>
          </ac:spMkLst>
        </pc:spChg>
        <pc:spChg chg="del mod">
          <ac:chgData name="Joey Clancy" userId="S::clancj11@uw.edu::d2843f4d-f19e-4e33-ae3f-4dcf1a61ed48" providerId="AD" clId="Web-{B443ACDF-E3F8-4D92-8CD4-9E0690FA35EC}" dt="2021-12-11T05:14:58.861" v="964"/>
          <ac:spMkLst>
            <pc:docMk/>
            <pc:sldMk cId="1997641497" sldId="300"/>
            <ac:spMk id="425" creationId="{00000000-0000-0000-0000-000000000000}"/>
          </ac:spMkLst>
        </pc:spChg>
        <pc:graphicFrameChg chg="add del">
          <ac:chgData name="Joey Clancy" userId="S::clancj11@uw.edu::d2843f4d-f19e-4e33-ae3f-4dcf1a61ed48" providerId="AD" clId="Web-{B443ACDF-E3F8-4D92-8CD4-9E0690FA35EC}" dt="2021-12-11T05:20:08.563" v="1067"/>
          <ac:graphicFrameMkLst>
            <pc:docMk/>
            <pc:sldMk cId="1997641497" sldId="300"/>
            <ac:graphicFrameMk id="7" creationId="{128CFCDB-7B9B-47F8-8390-FBCF6237C189}"/>
          </ac:graphicFrameMkLst>
        </pc:graphicFrameChg>
        <pc:graphicFrameChg chg="add del mod modGraphic">
          <ac:chgData name="Joey Clancy" userId="S::clancj11@uw.edu::d2843f4d-f19e-4e33-ae3f-4dcf1a61ed48" providerId="AD" clId="Web-{B443ACDF-E3F8-4D92-8CD4-9E0690FA35EC}" dt="2021-12-11T05:21:20.211" v="1129"/>
          <ac:graphicFrameMkLst>
            <pc:docMk/>
            <pc:sldMk cId="1997641497" sldId="300"/>
            <ac:graphicFrameMk id="8" creationId="{EDDF7082-C54C-4832-AD26-15413BF0E417}"/>
          </ac:graphicFrameMkLst>
        </pc:graphicFrameChg>
        <pc:graphicFrameChg chg="add mod modGraphic">
          <ac:chgData name="Joey Clancy" userId="S::clancj11@uw.edu::d2843f4d-f19e-4e33-ae3f-4dcf1a61ed48" providerId="AD" clId="Web-{B443ACDF-E3F8-4D92-8CD4-9E0690FA35EC}" dt="2021-12-11T06:02:29.358" v="1824"/>
          <ac:graphicFrameMkLst>
            <pc:docMk/>
            <pc:sldMk cId="1997641497" sldId="300"/>
            <ac:graphicFrameMk id="9" creationId="{2DAFB9E4-5F3B-4441-ABCB-670BD2CE4CF2}"/>
          </ac:graphicFrameMkLst>
        </pc:graphicFrameChg>
        <pc:graphicFrameChg chg="add mod modGraphic">
          <ac:chgData name="Joey Clancy" userId="S::clancj11@uw.edu::d2843f4d-f19e-4e33-ae3f-4dcf1a61ed48" providerId="AD" clId="Web-{B443ACDF-E3F8-4D92-8CD4-9E0690FA35EC}" dt="2021-12-11T06:02:59.592" v="1848"/>
          <ac:graphicFrameMkLst>
            <pc:docMk/>
            <pc:sldMk cId="1997641497" sldId="300"/>
            <ac:graphicFrameMk id="10" creationId="{8A433BED-A2FB-489F-80D7-6121AA93C63E}"/>
          </ac:graphicFrameMkLst>
        </pc:graphicFrameChg>
        <pc:picChg chg="del">
          <ac:chgData name="Joey Clancy" userId="S::clancj11@uw.edu::d2843f4d-f19e-4e33-ae3f-4dcf1a61ed48" providerId="AD" clId="Web-{B443ACDF-E3F8-4D92-8CD4-9E0690FA35EC}" dt="2021-12-11T05:13:48.549" v="928"/>
          <ac:picMkLst>
            <pc:docMk/>
            <pc:sldMk cId="1997641497" sldId="300"/>
            <ac:picMk id="3" creationId="{4BA9D3ED-72DF-457C-A012-8B8376C96ED6}"/>
          </ac:picMkLst>
        </pc:picChg>
        <pc:picChg chg="del">
          <ac:chgData name="Joey Clancy" userId="S::clancj11@uw.edu::d2843f4d-f19e-4e33-ae3f-4dcf1a61ed48" providerId="AD" clId="Web-{B443ACDF-E3F8-4D92-8CD4-9E0690FA35EC}" dt="2021-12-11T05:13:48.503" v="927"/>
          <ac:picMkLst>
            <pc:docMk/>
            <pc:sldMk cId="1997641497" sldId="300"/>
            <ac:picMk id="4" creationId="{6A01B408-ECC7-4E32-88BD-41CF8F213A9F}"/>
          </ac:picMkLst>
        </pc:picChg>
      </pc:sldChg>
      <pc:sldChg chg="modSp add replId">
        <pc:chgData name="Joey Clancy" userId="S::clancj11@uw.edu::d2843f4d-f19e-4e33-ae3f-4dcf1a61ed48" providerId="AD" clId="Web-{B443ACDF-E3F8-4D92-8CD4-9E0690FA35EC}" dt="2021-12-11T06:03:53.060" v="1906"/>
        <pc:sldMkLst>
          <pc:docMk/>
          <pc:sldMk cId="2699317538" sldId="301"/>
        </pc:sldMkLst>
        <pc:spChg chg="mod">
          <ac:chgData name="Joey Clancy" userId="S::clancj11@uw.edu::d2843f4d-f19e-4e33-ae3f-4dcf1a61ed48" providerId="AD" clId="Web-{B443ACDF-E3F8-4D92-8CD4-9E0690FA35EC}" dt="2021-12-11T05:39:25.056" v="1672" actId="20577"/>
          <ac:spMkLst>
            <pc:docMk/>
            <pc:sldMk cId="2699317538" sldId="301"/>
            <ac:spMk id="6" creationId="{16F4F80C-CF74-429E-A8DA-3399ED1B2B71}"/>
          </ac:spMkLst>
        </pc:spChg>
        <pc:spChg chg="mod">
          <ac:chgData name="Joey Clancy" userId="S::clancj11@uw.edu::d2843f4d-f19e-4e33-ae3f-4dcf1a61ed48" providerId="AD" clId="Web-{B443ACDF-E3F8-4D92-8CD4-9E0690FA35EC}" dt="2021-12-11T05:59:32.031" v="1790" actId="20577"/>
          <ac:spMkLst>
            <pc:docMk/>
            <pc:sldMk cId="2699317538" sldId="301"/>
            <ac:spMk id="424" creationId="{00000000-0000-0000-0000-000000000000}"/>
          </ac:spMkLst>
        </pc:spChg>
        <pc:graphicFrameChg chg="mod modGraphic">
          <ac:chgData name="Joey Clancy" userId="S::clancj11@uw.edu::d2843f4d-f19e-4e33-ae3f-4dcf1a61ed48" providerId="AD" clId="Web-{B443ACDF-E3F8-4D92-8CD4-9E0690FA35EC}" dt="2021-12-11T06:03:36.982" v="1882"/>
          <ac:graphicFrameMkLst>
            <pc:docMk/>
            <pc:sldMk cId="2699317538" sldId="301"/>
            <ac:graphicFrameMk id="9" creationId="{2DAFB9E4-5F3B-4441-ABCB-670BD2CE4CF2}"/>
          </ac:graphicFrameMkLst>
        </pc:graphicFrameChg>
        <pc:graphicFrameChg chg="mod modGraphic">
          <ac:chgData name="Joey Clancy" userId="S::clancj11@uw.edu::d2843f4d-f19e-4e33-ae3f-4dcf1a61ed48" providerId="AD" clId="Web-{B443ACDF-E3F8-4D92-8CD4-9E0690FA35EC}" dt="2021-12-11T06:03:53.060" v="1906"/>
          <ac:graphicFrameMkLst>
            <pc:docMk/>
            <pc:sldMk cId="2699317538" sldId="301"/>
            <ac:graphicFrameMk id="10" creationId="{8A433BED-A2FB-489F-80D7-6121AA93C63E}"/>
          </ac:graphicFrameMkLst>
        </pc:graphicFrameChg>
      </pc:sldChg>
      <pc:sldChg chg="modSp add replId">
        <pc:chgData name="Joey Clancy" userId="S::clancj11@uw.edu::d2843f4d-f19e-4e33-ae3f-4dcf1a61ed48" providerId="AD" clId="Web-{B443ACDF-E3F8-4D92-8CD4-9E0690FA35EC}" dt="2021-12-11T06:04:22.341" v="1932"/>
        <pc:sldMkLst>
          <pc:docMk/>
          <pc:sldMk cId="2597346376" sldId="302"/>
        </pc:sldMkLst>
        <pc:spChg chg="mod">
          <ac:chgData name="Joey Clancy" userId="S::clancj11@uw.edu::d2843f4d-f19e-4e33-ae3f-4dcf1a61ed48" providerId="AD" clId="Web-{B443ACDF-E3F8-4D92-8CD4-9E0690FA35EC}" dt="2021-12-11T05:46:06.929" v="1677" actId="20577"/>
          <ac:spMkLst>
            <pc:docMk/>
            <pc:sldMk cId="2597346376" sldId="302"/>
            <ac:spMk id="6" creationId="{16F4F80C-CF74-429E-A8DA-3399ED1B2B71}"/>
          </ac:spMkLst>
        </pc:spChg>
        <pc:spChg chg="mod">
          <ac:chgData name="Joey Clancy" userId="S::clancj11@uw.edu::d2843f4d-f19e-4e33-ae3f-4dcf1a61ed48" providerId="AD" clId="Web-{B443ACDF-E3F8-4D92-8CD4-9E0690FA35EC}" dt="2021-12-11T05:59:45.437" v="1796" actId="20577"/>
          <ac:spMkLst>
            <pc:docMk/>
            <pc:sldMk cId="2597346376" sldId="302"/>
            <ac:spMk id="424" creationId="{00000000-0000-0000-0000-000000000000}"/>
          </ac:spMkLst>
        </pc:spChg>
        <pc:graphicFrameChg chg="mod modGraphic">
          <ac:chgData name="Joey Clancy" userId="S::clancj11@uw.edu::d2843f4d-f19e-4e33-ae3f-4dcf1a61ed48" providerId="AD" clId="Web-{B443ACDF-E3F8-4D92-8CD4-9E0690FA35EC}" dt="2021-12-11T06:04:13.997" v="1916"/>
          <ac:graphicFrameMkLst>
            <pc:docMk/>
            <pc:sldMk cId="2597346376" sldId="302"/>
            <ac:graphicFrameMk id="9" creationId="{2DAFB9E4-5F3B-4441-ABCB-670BD2CE4CF2}"/>
          </ac:graphicFrameMkLst>
        </pc:graphicFrameChg>
        <pc:graphicFrameChg chg="mod modGraphic">
          <ac:chgData name="Joey Clancy" userId="S::clancj11@uw.edu::d2843f4d-f19e-4e33-ae3f-4dcf1a61ed48" providerId="AD" clId="Web-{B443ACDF-E3F8-4D92-8CD4-9E0690FA35EC}" dt="2021-12-11T06:04:22.341" v="1932"/>
          <ac:graphicFrameMkLst>
            <pc:docMk/>
            <pc:sldMk cId="2597346376" sldId="302"/>
            <ac:graphicFrameMk id="10" creationId="{8A433BED-A2FB-489F-80D7-6121AA93C63E}"/>
          </ac:graphicFrameMkLst>
        </pc:graphicFrameChg>
      </pc:sldChg>
    </pc:docChg>
  </pc:docChgLst>
  <pc:docChgLst>
    <pc:chgData name="Himanshu Sharma" userId="4f717aaa-d5bc-466d-ae73-76535efe5200" providerId="ADAL" clId="{DF1592CB-B00B-44AC-B320-4D3F3231C49F}"/>
    <pc:docChg chg="undo custSel addSld delSld modSld">
      <pc:chgData name="Himanshu Sharma" userId="4f717aaa-d5bc-466d-ae73-76535efe5200" providerId="ADAL" clId="{DF1592CB-B00B-44AC-B320-4D3F3231C49F}" dt="2021-12-14T00:50:19.013" v="1484"/>
      <pc:docMkLst>
        <pc:docMk/>
      </pc:docMkLst>
      <pc:sldChg chg="addSp delSp modSp mod modNotesTx">
        <pc:chgData name="Himanshu Sharma" userId="4f717aaa-d5bc-466d-ae73-76535efe5200" providerId="ADAL" clId="{DF1592CB-B00B-44AC-B320-4D3F3231C49F}" dt="2021-12-13T08:06:52.171" v="1343" actId="20577"/>
        <pc:sldMkLst>
          <pc:docMk/>
          <pc:sldMk cId="827848506" sldId="297"/>
        </pc:sldMkLst>
        <pc:spChg chg="add del mod">
          <ac:chgData name="Himanshu Sharma" userId="4f717aaa-d5bc-466d-ae73-76535efe5200" providerId="ADAL" clId="{DF1592CB-B00B-44AC-B320-4D3F3231C49F}" dt="2021-12-13T07:45:33.767" v="1184" actId="478"/>
          <ac:spMkLst>
            <pc:docMk/>
            <pc:sldMk cId="827848506" sldId="297"/>
            <ac:spMk id="2" creationId="{86633111-1CEF-4696-AB6E-44440BEFD4E4}"/>
          </ac:spMkLst>
        </pc:spChg>
        <pc:spChg chg="mod">
          <ac:chgData name="Himanshu Sharma" userId="4f717aaa-d5bc-466d-ae73-76535efe5200" providerId="ADAL" clId="{DF1592CB-B00B-44AC-B320-4D3F3231C49F}" dt="2021-12-13T07:08:39.938" v="82" actId="20577"/>
          <ac:spMkLst>
            <pc:docMk/>
            <pc:sldMk cId="827848506" sldId="297"/>
            <ac:spMk id="424" creationId="{00000000-0000-0000-0000-000000000000}"/>
          </ac:spMkLst>
        </pc:spChg>
        <pc:spChg chg="add del mod">
          <ac:chgData name="Himanshu Sharma" userId="4f717aaa-d5bc-466d-ae73-76535efe5200" providerId="ADAL" clId="{DF1592CB-B00B-44AC-B320-4D3F3231C49F}" dt="2021-12-13T08:06:11.190" v="1307" actId="20577"/>
          <ac:spMkLst>
            <pc:docMk/>
            <pc:sldMk cId="827848506" sldId="297"/>
            <ac:spMk id="425" creationId="{00000000-0000-0000-0000-000000000000}"/>
          </ac:spMkLst>
        </pc:spChg>
        <pc:picChg chg="add del mod">
          <ac:chgData name="Himanshu Sharma" userId="4f717aaa-d5bc-466d-ae73-76535efe5200" providerId="ADAL" clId="{DF1592CB-B00B-44AC-B320-4D3F3231C49F}" dt="2021-12-13T07:49:32.821" v="1186" actId="478"/>
          <ac:picMkLst>
            <pc:docMk/>
            <pc:sldMk cId="827848506" sldId="297"/>
            <ac:picMk id="2050" creationId="{753AB277-61C7-4A9B-88E7-895DC8388CAE}"/>
          </ac:picMkLst>
        </pc:picChg>
        <pc:picChg chg="add mod">
          <ac:chgData name="Himanshu Sharma" userId="4f717aaa-d5bc-466d-ae73-76535efe5200" providerId="ADAL" clId="{DF1592CB-B00B-44AC-B320-4D3F3231C49F}" dt="2021-12-13T07:51:10.186" v="1189" actId="1076"/>
          <ac:picMkLst>
            <pc:docMk/>
            <pc:sldMk cId="827848506" sldId="297"/>
            <ac:picMk id="2052" creationId="{B24E73D8-1DFF-42C2-8374-69657FE8C41C}"/>
          </ac:picMkLst>
        </pc:picChg>
        <pc:picChg chg="add del mod">
          <ac:chgData name="Himanshu Sharma" userId="4f717aaa-d5bc-466d-ae73-76535efe5200" providerId="ADAL" clId="{DF1592CB-B00B-44AC-B320-4D3F3231C49F}" dt="2021-12-13T08:02:31.601" v="1222" actId="478"/>
          <ac:picMkLst>
            <pc:docMk/>
            <pc:sldMk cId="827848506" sldId="297"/>
            <ac:picMk id="2054" creationId="{705811E4-4253-419C-B1E2-59317DE30F17}"/>
          </ac:picMkLst>
        </pc:picChg>
        <pc:picChg chg="add del">
          <ac:chgData name="Himanshu Sharma" userId="4f717aaa-d5bc-466d-ae73-76535efe5200" providerId="ADAL" clId="{DF1592CB-B00B-44AC-B320-4D3F3231C49F}" dt="2021-12-13T08:02:17.472" v="1215"/>
          <ac:picMkLst>
            <pc:docMk/>
            <pc:sldMk cId="827848506" sldId="297"/>
            <ac:picMk id="2056" creationId="{AC8F1C6E-4E3B-41C5-BD6D-90C41EF6B308}"/>
          </ac:picMkLst>
        </pc:picChg>
      </pc:sldChg>
      <pc:sldChg chg="addSp delSp modSp add mod modAnim">
        <pc:chgData name="Himanshu Sharma" userId="4f717aaa-d5bc-466d-ae73-76535efe5200" providerId="ADAL" clId="{DF1592CB-B00B-44AC-B320-4D3F3231C49F}" dt="2021-12-14T00:50:19.013" v="1484"/>
        <pc:sldMkLst>
          <pc:docMk/>
          <pc:sldMk cId="2326221830" sldId="305"/>
        </pc:sldMkLst>
        <pc:spChg chg="add del mod">
          <ac:chgData name="Himanshu Sharma" userId="4f717aaa-d5bc-466d-ae73-76535efe5200" providerId="ADAL" clId="{DF1592CB-B00B-44AC-B320-4D3F3231C49F}" dt="2021-12-13T07:18:13.196" v="572" actId="478"/>
          <ac:spMkLst>
            <pc:docMk/>
            <pc:sldMk cId="2326221830" sldId="305"/>
            <ac:spMk id="3" creationId="{6C85A9FD-353E-4E80-B935-98BDF4EF50C7}"/>
          </ac:spMkLst>
        </pc:spChg>
        <pc:spChg chg="add mod">
          <ac:chgData name="Himanshu Sharma" userId="4f717aaa-d5bc-466d-ae73-76535efe5200" providerId="ADAL" clId="{DF1592CB-B00B-44AC-B320-4D3F3231C49F}" dt="2021-12-14T00:49:31.875" v="1480" actId="1036"/>
          <ac:spMkLst>
            <pc:docMk/>
            <pc:sldMk cId="2326221830" sldId="305"/>
            <ac:spMk id="5" creationId="{FC9EDF08-D76B-4AFC-B2A5-E5EEF846A403}"/>
          </ac:spMkLst>
        </pc:spChg>
        <pc:spChg chg="del">
          <ac:chgData name="Himanshu Sharma" userId="4f717aaa-d5bc-466d-ae73-76535efe5200" providerId="ADAL" clId="{DF1592CB-B00B-44AC-B320-4D3F3231C49F}" dt="2021-12-13T07:17:59.265" v="571" actId="478"/>
          <ac:spMkLst>
            <pc:docMk/>
            <pc:sldMk cId="2326221830" sldId="305"/>
            <ac:spMk id="425" creationId="{00000000-0000-0000-0000-000000000000}"/>
          </ac:spMkLst>
        </pc:spChg>
        <pc:graphicFrameChg chg="add mod modGraphic">
          <ac:chgData name="Himanshu Sharma" userId="4f717aaa-d5bc-466d-ae73-76535efe5200" providerId="ADAL" clId="{DF1592CB-B00B-44AC-B320-4D3F3231C49F}" dt="2021-12-13T10:04:09.117" v="1422" actId="403"/>
          <ac:graphicFrameMkLst>
            <pc:docMk/>
            <pc:sldMk cId="2326221830" sldId="305"/>
            <ac:graphicFrameMk id="4" creationId="{B7040B08-A03C-4E1D-8808-166D807F9303}"/>
          </ac:graphicFrameMkLst>
        </pc:graphicFrameChg>
        <pc:graphicFrameChg chg="add mod modGraphic">
          <ac:chgData name="Himanshu Sharma" userId="4f717aaa-d5bc-466d-ae73-76535efe5200" providerId="ADAL" clId="{DF1592CB-B00B-44AC-B320-4D3F3231C49F}" dt="2021-12-13T10:05:41.834" v="1452" actId="1035"/>
          <ac:graphicFrameMkLst>
            <pc:docMk/>
            <pc:sldMk cId="2326221830" sldId="305"/>
            <ac:graphicFrameMk id="13" creationId="{EEECA2F6-B6F1-4124-9227-6FEA7FA80A7E}"/>
          </ac:graphicFrameMkLst>
        </pc:graphicFrameChg>
        <pc:graphicFrameChg chg="add mod modGraphic">
          <ac:chgData name="Himanshu Sharma" userId="4f717aaa-d5bc-466d-ae73-76535efe5200" providerId="ADAL" clId="{DF1592CB-B00B-44AC-B320-4D3F3231C49F}" dt="2021-12-13T10:06:03.978" v="1457" actId="1036"/>
          <ac:graphicFrameMkLst>
            <pc:docMk/>
            <pc:sldMk cId="2326221830" sldId="305"/>
            <ac:graphicFrameMk id="14" creationId="{28E35030-0C70-4112-A1E0-3AA512959F00}"/>
          </ac:graphicFrameMkLst>
        </pc:graphicFrameChg>
        <pc:graphicFrameChg chg="add mod">
          <ac:chgData name="Himanshu Sharma" userId="4f717aaa-d5bc-466d-ae73-76535efe5200" providerId="ADAL" clId="{DF1592CB-B00B-44AC-B320-4D3F3231C49F}" dt="2021-12-14T00:47:09.205" v="1468" actId="571"/>
          <ac:graphicFrameMkLst>
            <pc:docMk/>
            <pc:sldMk cId="2326221830" sldId="305"/>
            <ac:graphicFrameMk id="16" creationId="{DF1A5AFC-E077-4631-A7EA-B04FA61D33AC}"/>
          </ac:graphicFrameMkLst>
        </pc:graphicFrameChg>
        <pc:graphicFrameChg chg="add mod">
          <ac:chgData name="Himanshu Sharma" userId="4f717aaa-d5bc-466d-ae73-76535efe5200" providerId="ADAL" clId="{DF1592CB-B00B-44AC-B320-4D3F3231C49F}" dt="2021-12-14T00:48:23.175" v="1473" actId="571"/>
          <ac:graphicFrameMkLst>
            <pc:docMk/>
            <pc:sldMk cId="2326221830" sldId="305"/>
            <ac:graphicFrameMk id="18" creationId="{913C2901-49C0-44B8-89D7-CD870785AE40}"/>
          </ac:graphicFrameMkLst>
        </pc:graphicFrameChg>
        <pc:graphicFrameChg chg="add mod">
          <ac:chgData name="Himanshu Sharma" userId="4f717aaa-d5bc-466d-ae73-76535efe5200" providerId="ADAL" clId="{DF1592CB-B00B-44AC-B320-4D3F3231C49F}" dt="2021-12-14T00:49:21.992" v="1477" actId="571"/>
          <ac:graphicFrameMkLst>
            <pc:docMk/>
            <pc:sldMk cId="2326221830" sldId="305"/>
            <ac:graphicFrameMk id="20" creationId="{12DD17DC-8605-4691-B476-CF1E1EF7A724}"/>
          </ac:graphicFrameMkLst>
        </pc:graphicFrameChg>
        <pc:picChg chg="add mod">
          <ac:chgData name="Himanshu Sharma" userId="4f717aaa-d5bc-466d-ae73-76535efe5200" providerId="ADAL" clId="{DF1592CB-B00B-44AC-B320-4D3F3231C49F}" dt="2021-12-14T00:47:09.205" v="1468" actId="571"/>
          <ac:picMkLst>
            <pc:docMk/>
            <pc:sldMk cId="2326221830" sldId="305"/>
            <ac:picMk id="17" creationId="{0272F842-0DE5-4676-B388-2FBFE2CBEFDC}"/>
          </ac:picMkLst>
        </pc:picChg>
        <pc:picChg chg="add mod">
          <ac:chgData name="Himanshu Sharma" userId="4f717aaa-d5bc-466d-ae73-76535efe5200" providerId="ADAL" clId="{DF1592CB-B00B-44AC-B320-4D3F3231C49F}" dt="2021-12-14T00:48:23.175" v="1473" actId="571"/>
          <ac:picMkLst>
            <pc:docMk/>
            <pc:sldMk cId="2326221830" sldId="305"/>
            <ac:picMk id="19" creationId="{4A7B68BC-50C8-470A-88A0-9DC164BCEA65}"/>
          </ac:picMkLst>
        </pc:picChg>
        <pc:picChg chg="add mod">
          <ac:chgData name="Himanshu Sharma" userId="4f717aaa-d5bc-466d-ae73-76535efe5200" providerId="ADAL" clId="{DF1592CB-B00B-44AC-B320-4D3F3231C49F}" dt="2021-12-14T00:49:21.992" v="1477" actId="571"/>
          <ac:picMkLst>
            <pc:docMk/>
            <pc:sldMk cId="2326221830" sldId="305"/>
            <ac:picMk id="21" creationId="{3EE63351-0FAC-4C38-9E8F-5395308ABC28}"/>
          </ac:picMkLst>
        </pc:picChg>
        <pc:picChg chg="add mod">
          <ac:chgData name="Himanshu Sharma" userId="4f717aaa-d5bc-466d-ae73-76535efe5200" providerId="ADAL" clId="{DF1592CB-B00B-44AC-B320-4D3F3231C49F}" dt="2021-12-13T10:03:32.007" v="1414" actId="1036"/>
          <ac:picMkLst>
            <pc:docMk/>
            <pc:sldMk cId="2326221830" sldId="305"/>
            <ac:picMk id="1026" creationId="{EC63195F-FC4C-4130-81F3-9EC53E7C3273}"/>
          </ac:picMkLst>
        </pc:picChg>
        <pc:picChg chg="add mod">
          <ac:chgData name="Himanshu Sharma" userId="4f717aaa-d5bc-466d-ae73-76535efe5200" providerId="ADAL" clId="{DF1592CB-B00B-44AC-B320-4D3F3231C49F}" dt="2021-12-13T07:32:50.788" v="990" actId="1035"/>
          <ac:picMkLst>
            <pc:docMk/>
            <pc:sldMk cId="2326221830" sldId="305"/>
            <ac:picMk id="1028" creationId="{CF076C5C-C3BA-4999-AA36-35718B85B05F}"/>
          </ac:picMkLst>
        </pc:picChg>
        <pc:picChg chg="add mod">
          <ac:chgData name="Himanshu Sharma" userId="4f717aaa-d5bc-466d-ae73-76535efe5200" providerId="ADAL" clId="{DF1592CB-B00B-44AC-B320-4D3F3231C49F}" dt="2021-12-13T10:05:59.365" v="1456" actId="1036"/>
          <ac:picMkLst>
            <pc:docMk/>
            <pc:sldMk cId="2326221830" sldId="305"/>
            <ac:picMk id="1030" creationId="{10686EDA-28C3-40A4-953C-1F5C4B63C696}"/>
          </ac:picMkLst>
        </pc:picChg>
      </pc:sldChg>
      <pc:sldChg chg="add del">
        <pc:chgData name="Himanshu Sharma" userId="4f717aaa-d5bc-466d-ae73-76535efe5200" providerId="ADAL" clId="{DF1592CB-B00B-44AC-B320-4D3F3231C49F}" dt="2021-12-13T07:03:52.788" v="74" actId="47"/>
        <pc:sldMkLst>
          <pc:docMk/>
          <pc:sldMk cId="3750642517" sldId="305"/>
        </pc:sldMkLst>
      </pc:sldChg>
      <pc:sldChg chg="modSp new del mod">
        <pc:chgData name="Himanshu Sharma" userId="4f717aaa-d5bc-466d-ae73-76535efe5200" providerId="ADAL" clId="{DF1592CB-B00B-44AC-B320-4D3F3231C49F}" dt="2021-12-13T04:31:54.589" v="20" actId="47"/>
        <pc:sldMkLst>
          <pc:docMk/>
          <pc:sldMk cId="4144692867" sldId="305"/>
        </pc:sldMkLst>
        <pc:spChg chg="mod">
          <ac:chgData name="Himanshu Sharma" userId="4f717aaa-d5bc-466d-ae73-76535efe5200" providerId="ADAL" clId="{DF1592CB-B00B-44AC-B320-4D3F3231C49F}" dt="2021-12-13T04:31:28.786" v="19" actId="20577"/>
          <ac:spMkLst>
            <pc:docMk/>
            <pc:sldMk cId="4144692867" sldId="305"/>
            <ac:spMk id="2" creationId="{E9D2F608-EEAD-4444-B6BB-B53CA1903206}"/>
          </ac:spMkLst>
        </pc:spChg>
      </pc:sldChg>
      <pc:sldChg chg="addSp modSp new mod">
        <pc:chgData name="Himanshu Sharma" userId="4f717aaa-d5bc-466d-ae73-76535efe5200" providerId="ADAL" clId="{DF1592CB-B00B-44AC-B320-4D3F3231C49F}" dt="2021-12-13T10:01:47.501" v="1394" actId="1076"/>
        <pc:sldMkLst>
          <pc:docMk/>
          <pc:sldMk cId="2647146143" sldId="306"/>
        </pc:sldMkLst>
        <pc:spChg chg="mod">
          <ac:chgData name="Himanshu Sharma" userId="4f717aaa-d5bc-466d-ae73-76535efe5200" providerId="ADAL" clId="{DF1592CB-B00B-44AC-B320-4D3F3231C49F}" dt="2021-12-13T08:11:52.867" v="1380" actId="2711"/>
          <ac:spMkLst>
            <pc:docMk/>
            <pc:sldMk cId="2647146143" sldId="306"/>
            <ac:spMk id="2" creationId="{C9150A75-CC18-4327-A044-EA97F48C4EC8}"/>
          </ac:spMkLst>
        </pc:spChg>
        <pc:picChg chg="add mod">
          <ac:chgData name="Himanshu Sharma" userId="4f717aaa-d5bc-466d-ae73-76535efe5200" providerId="ADAL" clId="{DF1592CB-B00B-44AC-B320-4D3F3231C49F}" dt="2021-12-13T10:01:45.400" v="1393" actId="1076"/>
          <ac:picMkLst>
            <pc:docMk/>
            <pc:sldMk cId="2647146143" sldId="306"/>
            <ac:picMk id="5" creationId="{F152A88C-A668-4D2F-BD43-2ED8F5687165}"/>
          </ac:picMkLst>
        </pc:picChg>
        <pc:picChg chg="add mod">
          <ac:chgData name="Himanshu Sharma" userId="4f717aaa-d5bc-466d-ae73-76535efe5200" providerId="ADAL" clId="{DF1592CB-B00B-44AC-B320-4D3F3231C49F}" dt="2021-12-13T10:01:43.270" v="1392" actId="1076"/>
          <ac:picMkLst>
            <pc:docMk/>
            <pc:sldMk cId="2647146143" sldId="306"/>
            <ac:picMk id="7" creationId="{D7166E89-6AFE-410F-A27B-57D3D65361BF}"/>
          </ac:picMkLst>
        </pc:picChg>
        <pc:picChg chg="add mod">
          <ac:chgData name="Himanshu Sharma" userId="4f717aaa-d5bc-466d-ae73-76535efe5200" providerId="ADAL" clId="{DF1592CB-B00B-44AC-B320-4D3F3231C49F}" dt="2021-12-13T10:01:47.501" v="1394" actId="1076"/>
          <ac:picMkLst>
            <pc:docMk/>
            <pc:sldMk cId="2647146143" sldId="306"/>
            <ac:picMk id="9" creationId="{477185DD-5D81-4E77-BBD3-208D28144FC2}"/>
          </ac:picMkLst>
        </pc:picChg>
      </pc:sldChg>
    </pc:docChg>
  </pc:docChgLst>
  <pc:docChgLst>
    <pc:chgData name="Beth Green" userId="S::bgreen22@uw.edu::891e69f8-f24e-414d-bba0-b2e85a2d9bbb" providerId="AD" clId="Web-{8FE3E07B-7C6B-4A10-926D-4281E777B67E}"/>
    <pc:docChg chg="delSld modSld">
      <pc:chgData name="Beth Green" userId="S::bgreen22@uw.edu::891e69f8-f24e-414d-bba0-b2e85a2d9bbb" providerId="AD" clId="Web-{8FE3E07B-7C6B-4A10-926D-4281E777B67E}" dt="2021-12-12T17:30:45.422" v="62" actId="20577"/>
      <pc:docMkLst>
        <pc:docMk/>
      </pc:docMkLst>
      <pc:sldChg chg="modSp">
        <pc:chgData name="Beth Green" userId="S::bgreen22@uw.edu::891e69f8-f24e-414d-bba0-b2e85a2d9bbb" providerId="AD" clId="Web-{8FE3E07B-7C6B-4A10-926D-4281E777B67E}" dt="2021-12-12T17:30:45.422" v="62" actId="20577"/>
        <pc:sldMkLst>
          <pc:docMk/>
          <pc:sldMk cId="0" sldId="256"/>
        </pc:sldMkLst>
        <pc:spChg chg="mod">
          <ac:chgData name="Beth Green" userId="S::bgreen22@uw.edu::891e69f8-f24e-414d-bba0-b2e85a2d9bbb" providerId="AD" clId="Web-{8FE3E07B-7C6B-4A10-926D-4281E777B67E}" dt="2021-12-12T17:30:45.422" v="62" actId="20577"/>
          <ac:spMkLst>
            <pc:docMk/>
            <pc:sldMk cId="0" sldId="256"/>
            <ac:spMk id="71" creationId="{00000000-0000-0000-0000-000000000000}"/>
          </ac:spMkLst>
        </pc:spChg>
      </pc:sldChg>
      <pc:sldChg chg="del">
        <pc:chgData name="Beth Green" userId="S::bgreen22@uw.edu::891e69f8-f24e-414d-bba0-b2e85a2d9bbb" providerId="AD" clId="Web-{8FE3E07B-7C6B-4A10-926D-4281E777B67E}" dt="2021-12-12T17:19:26.028" v="2"/>
        <pc:sldMkLst>
          <pc:docMk/>
          <pc:sldMk cId="0" sldId="262"/>
        </pc:sldMkLst>
      </pc:sldChg>
      <pc:sldChg chg="modSp">
        <pc:chgData name="Beth Green" userId="S::bgreen22@uw.edu::891e69f8-f24e-414d-bba0-b2e85a2d9bbb" providerId="AD" clId="Web-{8FE3E07B-7C6B-4A10-926D-4281E777B67E}" dt="2021-12-12T17:26:01.186" v="53" actId="20577"/>
        <pc:sldMkLst>
          <pc:docMk/>
          <pc:sldMk cId="0" sldId="263"/>
        </pc:sldMkLst>
        <pc:spChg chg="mod">
          <ac:chgData name="Beth Green" userId="S::bgreen22@uw.edu::891e69f8-f24e-414d-bba0-b2e85a2d9bbb" providerId="AD" clId="Web-{8FE3E07B-7C6B-4A10-926D-4281E777B67E}" dt="2021-12-12T17:26:01.186" v="53" actId="20577"/>
          <ac:spMkLst>
            <pc:docMk/>
            <pc:sldMk cId="0" sldId="263"/>
            <ac:spMk id="2" creationId="{BC10B2A3-BEBA-4F08-9C45-CAF9F7B19CFE}"/>
          </ac:spMkLst>
        </pc:spChg>
      </pc:sldChg>
      <pc:sldChg chg="del">
        <pc:chgData name="Beth Green" userId="S::bgreen22@uw.edu::891e69f8-f24e-414d-bba0-b2e85a2d9bbb" providerId="AD" clId="Web-{8FE3E07B-7C6B-4A10-926D-4281E777B67E}" dt="2021-12-12T17:18:03.137" v="1"/>
        <pc:sldMkLst>
          <pc:docMk/>
          <pc:sldMk cId="0" sldId="270"/>
        </pc:sldMkLst>
      </pc:sldChg>
      <pc:sldChg chg="del">
        <pc:chgData name="Beth Green" userId="S::bgreen22@uw.edu::891e69f8-f24e-414d-bba0-b2e85a2d9bbb" providerId="AD" clId="Web-{8FE3E07B-7C6B-4A10-926D-4281E777B67E}" dt="2021-12-12T17:17:29.559" v="0"/>
        <pc:sldMkLst>
          <pc:docMk/>
          <pc:sldMk cId="0" sldId="273"/>
        </pc:sldMkLst>
      </pc:sldChg>
    </pc:docChg>
  </pc:docChgLst>
  <pc:docChgLst>
    <pc:chgData name="Supriya Prasad" userId="S::supriyap@uw.edu::76bce334-9427-4c91-8772-c60b574715e2" providerId="AD" clId="Web-{B1057CDF-BFC2-46D3-8915-6EAC9375ABD1}"/>
    <pc:docChg chg="delSld modSld">
      <pc:chgData name="Supriya Prasad" userId="S::supriyap@uw.edu::76bce334-9427-4c91-8772-c60b574715e2" providerId="AD" clId="Web-{B1057CDF-BFC2-46D3-8915-6EAC9375ABD1}" dt="2021-12-12T16:41:08.974" v="5"/>
      <pc:docMkLst>
        <pc:docMk/>
      </pc:docMkLst>
      <pc:sldChg chg="modSp">
        <pc:chgData name="Supriya Prasad" userId="S::supriyap@uw.edu::76bce334-9427-4c91-8772-c60b574715e2" providerId="AD" clId="Web-{B1057CDF-BFC2-46D3-8915-6EAC9375ABD1}" dt="2021-12-12T16:40:20.427" v="4" actId="20577"/>
        <pc:sldMkLst>
          <pc:docMk/>
          <pc:sldMk cId="0" sldId="275"/>
        </pc:sldMkLst>
        <pc:spChg chg="mod">
          <ac:chgData name="Supriya Prasad" userId="S::supriyap@uw.edu::76bce334-9427-4c91-8772-c60b574715e2" providerId="AD" clId="Web-{B1057CDF-BFC2-46D3-8915-6EAC9375ABD1}" dt="2021-12-12T16:40:20.427" v="4" actId="20577"/>
          <ac:spMkLst>
            <pc:docMk/>
            <pc:sldMk cId="0" sldId="275"/>
            <ac:spMk id="337" creationId="{00000000-0000-0000-0000-000000000000}"/>
          </ac:spMkLst>
        </pc:spChg>
      </pc:sldChg>
      <pc:sldChg chg="del">
        <pc:chgData name="Supriya Prasad" userId="S::supriyap@uw.edu::76bce334-9427-4c91-8772-c60b574715e2" providerId="AD" clId="Web-{B1057CDF-BFC2-46D3-8915-6EAC9375ABD1}" dt="2021-12-12T16:33:56.813" v="0"/>
        <pc:sldMkLst>
          <pc:docMk/>
          <pc:sldMk cId="989902536" sldId="304"/>
        </pc:sldMkLst>
      </pc:sldChg>
      <pc:sldChg chg="del">
        <pc:chgData name="Supriya Prasad" userId="S::supriyap@uw.edu::76bce334-9427-4c91-8772-c60b574715e2" providerId="AD" clId="Web-{B1057CDF-BFC2-46D3-8915-6EAC9375ABD1}" dt="2021-12-12T16:41:08.974" v="5"/>
        <pc:sldMkLst>
          <pc:docMk/>
          <pc:sldMk cId="3102688462" sldId="305"/>
        </pc:sldMkLst>
      </pc:sldChg>
    </pc:docChg>
  </pc:docChgLst>
  <pc:docChgLst>
    <pc:chgData name="Beth Green" userId="S::bgreen22@uw.edu::891e69f8-f24e-414d-bba0-b2e85a2d9bbb" providerId="AD" clId="Web-{218B5DEF-3D99-4910-BA61-D8B55CD6457B}"/>
    <pc:docChg chg="addSld modSld">
      <pc:chgData name="Beth Green" userId="S::bgreen22@uw.edu::891e69f8-f24e-414d-bba0-b2e85a2d9bbb" providerId="AD" clId="Web-{218B5DEF-3D99-4910-BA61-D8B55CD6457B}" dt="2021-12-12T18:08:34.693" v="16" actId="1076"/>
      <pc:docMkLst>
        <pc:docMk/>
      </pc:docMkLst>
      <pc:sldChg chg="addSp delSp modSp">
        <pc:chgData name="Beth Green" userId="S::bgreen22@uw.edu::891e69f8-f24e-414d-bba0-b2e85a2d9bbb" providerId="AD" clId="Web-{218B5DEF-3D99-4910-BA61-D8B55CD6457B}" dt="2021-12-12T18:08:34.693" v="16" actId="1076"/>
        <pc:sldMkLst>
          <pc:docMk/>
          <pc:sldMk cId="3669157816" sldId="296"/>
        </pc:sldMkLst>
        <pc:spChg chg="mod">
          <ac:chgData name="Beth Green" userId="S::bgreen22@uw.edu::891e69f8-f24e-414d-bba0-b2e85a2d9bbb" providerId="AD" clId="Web-{218B5DEF-3D99-4910-BA61-D8B55CD6457B}" dt="2021-12-12T18:07:48.146" v="4" actId="20577"/>
          <ac:spMkLst>
            <pc:docMk/>
            <pc:sldMk cId="3669157816" sldId="296"/>
            <ac:spMk id="2" creationId="{C0047E83-37CA-4A6B-B528-107137D60BC8}"/>
          </ac:spMkLst>
        </pc:spChg>
        <pc:spChg chg="del mod">
          <ac:chgData name="Beth Green" userId="S::bgreen22@uw.edu::891e69f8-f24e-414d-bba0-b2e85a2d9bbb" providerId="AD" clId="Web-{218B5DEF-3D99-4910-BA61-D8B55CD6457B}" dt="2021-12-12T18:07:59.068" v="12"/>
          <ac:spMkLst>
            <pc:docMk/>
            <pc:sldMk cId="3669157816" sldId="296"/>
            <ac:spMk id="5" creationId="{D2211AB3-99E1-4550-B767-99D8B6EC79F8}"/>
          </ac:spMkLst>
        </pc:spChg>
        <pc:spChg chg="del">
          <ac:chgData name="Beth Green" userId="S::bgreen22@uw.edu::891e69f8-f24e-414d-bba0-b2e85a2d9bbb" providerId="AD" clId="Web-{218B5DEF-3D99-4910-BA61-D8B55CD6457B}" dt="2021-12-12T18:07:53.412" v="6"/>
          <ac:spMkLst>
            <pc:docMk/>
            <pc:sldMk cId="3669157816" sldId="296"/>
            <ac:spMk id="7" creationId="{93579724-7719-4608-B7CD-E0181B0C77D6}"/>
          </ac:spMkLst>
        </pc:spChg>
        <pc:spChg chg="del">
          <ac:chgData name="Beth Green" userId="S::bgreen22@uw.edu::891e69f8-f24e-414d-bba0-b2e85a2d9bbb" providerId="AD" clId="Web-{218B5DEF-3D99-4910-BA61-D8B55CD6457B}" dt="2021-12-12T18:07:53.412" v="5"/>
          <ac:spMkLst>
            <pc:docMk/>
            <pc:sldMk cId="3669157816" sldId="296"/>
            <ac:spMk id="15" creationId="{9ED297C6-00B5-4B26-ADBF-8EFDAB03A11D}"/>
          </ac:spMkLst>
        </pc:spChg>
        <pc:picChg chg="del">
          <ac:chgData name="Beth Green" userId="S::bgreen22@uw.edu::891e69f8-f24e-414d-bba0-b2e85a2d9bbb" providerId="AD" clId="Web-{218B5DEF-3D99-4910-BA61-D8B55CD6457B}" dt="2021-12-12T18:07:53.506" v="10"/>
          <ac:picMkLst>
            <pc:docMk/>
            <pc:sldMk cId="3669157816" sldId="296"/>
            <ac:picMk id="3" creationId="{306D8D9A-BF46-4510-8828-91946937CD65}"/>
          </ac:picMkLst>
        </pc:picChg>
        <pc:picChg chg="del">
          <ac:chgData name="Beth Green" userId="S::bgreen22@uw.edu::891e69f8-f24e-414d-bba0-b2e85a2d9bbb" providerId="AD" clId="Web-{218B5DEF-3D99-4910-BA61-D8B55CD6457B}" dt="2021-12-12T18:07:53.412" v="9"/>
          <ac:picMkLst>
            <pc:docMk/>
            <pc:sldMk cId="3669157816" sldId="296"/>
            <ac:picMk id="4" creationId="{C306D935-FB2E-4528-9104-42B2C79E43E7}"/>
          </ac:picMkLst>
        </pc:picChg>
        <pc:picChg chg="add mod">
          <ac:chgData name="Beth Green" userId="S::bgreen22@uw.edu::891e69f8-f24e-414d-bba0-b2e85a2d9bbb" providerId="AD" clId="Web-{218B5DEF-3D99-4910-BA61-D8B55CD6457B}" dt="2021-12-12T18:08:34.693" v="16" actId="1076"/>
          <ac:picMkLst>
            <pc:docMk/>
            <pc:sldMk cId="3669157816" sldId="296"/>
            <ac:picMk id="8" creationId="{6F6B405C-1CF5-4810-995F-F1CED5DEED96}"/>
          </ac:picMkLst>
        </pc:picChg>
        <pc:cxnChg chg="del">
          <ac:chgData name="Beth Green" userId="S::bgreen22@uw.edu::891e69f8-f24e-414d-bba0-b2e85a2d9bbb" providerId="AD" clId="Web-{218B5DEF-3D99-4910-BA61-D8B55CD6457B}" dt="2021-12-12T18:07:53.412" v="8"/>
          <ac:cxnSpMkLst>
            <pc:docMk/>
            <pc:sldMk cId="3669157816" sldId="296"/>
            <ac:cxnSpMk id="6" creationId="{56408E91-612C-4DE6-876D-FE223707988E}"/>
          </ac:cxnSpMkLst>
        </pc:cxnChg>
        <pc:cxnChg chg="del">
          <ac:chgData name="Beth Green" userId="S::bgreen22@uw.edu::891e69f8-f24e-414d-bba0-b2e85a2d9bbb" providerId="AD" clId="Web-{218B5DEF-3D99-4910-BA61-D8B55CD6457B}" dt="2021-12-12T18:07:53.412" v="7"/>
          <ac:cxnSpMkLst>
            <pc:docMk/>
            <pc:sldMk cId="3669157816" sldId="296"/>
            <ac:cxnSpMk id="13" creationId="{77526670-5F5C-4D72-AC65-11F013B5CC40}"/>
          </ac:cxnSpMkLst>
        </pc:cxnChg>
      </pc:sldChg>
      <pc:sldChg chg="add replId">
        <pc:chgData name="Beth Green" userId="S::bgreen22@uw.edu::891e69f8-f24e-414d-bba0-b2e85a2d9bbb" providerId="AD" clId="Web-{218B5DEF-3D99-4910-BA61-D8B55CD6457B}" dt="2021-12-12T18:07:38.505" v="0"/>
        <pc:sldMkLst>
          <pc:docMk/>
          <pc:sldMk cId="229434203" sldId="304"/>
        </pc:sldMkLst>
      </pc:sldChg>
    </pc:docChg>
  </pc:docChgLst>
  <pc:docChgLst>
    <pc:chgData name="Joey Clancy" userId="S::clancj11@uw.edu::d2843f4d-f19e-4e33-ae3f-4dcf1a61ed48" providerId="AD" clId="Web-{B37E58EB-4B88-4E3F-BCB4-0D1E41C83128}"/>
    <pc:docChg chg="modSld">
      <pc:chgData name="Joey Clancy" userId="S::clancj11@uw.edu::d2843f4d-f19e-4e33-ae3f-4dcf1a61ed48" providerId="AD" clId="Web-{B37E58EB-4B88-4E3F-BCB4-0D1E41C83128}" dt="2021-12-08T19:05:20.330" v="0"/>
      <pc:docMkLst>
        <pc:docMk/>
      </pc:docMkLst>
      <pc:sldChg chg="addSp">
        <pc:chgData name="Joey Clancy" userId="S::clancj11@uw.edu::d2843f4d-f19e-4e33-ae3f-4dcf1a61ed48" providerId="AD" clId="Web-{B37E58EB-4B88-4E3F-BCB4-0D1E41C83128}" dt="2021-12-08T19:05:20.330" v="0"/>
        <pc:sldMkLst>
          <pc:docMk/>
          <pc:sldMk cId="0" sldId="292"/>
        </pc:sldMkLst>
        <pc:spChg chg="add">
          <ac:chgData name="Joey Clancy" userId="S::clancj11@uw.edu::d2843f4d-f19e-4e33-ae3f-4dcf1a61ed48" providerId="AD" clId="Web-{B37E58EB-4B88-4E3F-BCB4-0D1E41C83128}" dt="2021-12-08T19:05:20.330" v="0"/>
          <ac:spMkLst>
            <pc:docMk/>
            <pc:sldMk cId="0" sldId="292"/>
            <ac:spMk id="2" creationId="{C18A6777-A653-4BEF-BB52-3D77D4ADB433}"/>
          </ac:spMkLst>
        </pc:spChg>
      </pc:sldChg>
    </pc:docChg>
  </pc:docChgLst>
  <pc:docChgLst>
    <pc:chgData name="Joey Clancy" userId="S::clancj11@uw.edu::d2843f4d-f19e-4e33-ae3f-4dcf1a61ed48" providerId="AD" clId="Web-{5A23CBAB-0CD1-4DCA-BBA9-A1143B3AEEAA}"/>
    <pc:docChg chg="modSld">
      <pc:chgData name="Joey Clancy" userId="S::clancj11@uw.edu::d2843f4d-f19e-4e33-ae3f-4dcf1a61ed48" providerId="AD" clId="Web-{5A23CBAB-0CD1-4DCA-BBA9-A1143B3AEEAA}" dt="2021-12-15T02:41:02.194" v="8"/>
      <pc:docMkLst>
        <pc:docMk/>
      </pc:docMkLst>
      <pc:sldChg chg="modNotes">
        <pc:chgData name="Joey Clancy" userId="S::clancj11@uw.edu::d2843f4d-f19e-4e33-ae3f-4dcf1a61ed48" providerId="AD" clId="Web-{5A23CBAB-0CD1-4DCA-BBA9-A1143B3AEEAA}" dt="2021-12-15T02:41:02.194" v="8"/>
        <pc:sldMkLst>
          <pc:docMk/>
          <pc:sldMk cId="3621424261" sldId="299"/>
        </pc:sldMkLst>
      </pc:sldChg>
    </pc:docChg>
  </pc:docChgLst>
  <pc:docChgLst>
    <pc:chgData name="weihang he" userId="S::wh924@uw.edu::9d0b1983-02c9-466b-93a4-9a544087295b" providerId="AD" clId="Web-{75858659-5364-48E3-A60B-8065BCDD50FC}"/>
    <pc:docChg chg="mod addSld delSld modSld">
      <pc:chgData name="weihang he" userId="S::wh924@uw.edu::9d0b1983-02c9-466b-93a4-9a544087295b" providerId="AD" clId="Web-{75858659-5364-48E3-A60B-8065BCDD50FC}" dt="2021-12-14T00:28:42.041" v="212"/>
      <pc:docMkLst>
        <pc:docMk/>
      </pc:docMkLst>
      <pc:sldChg chg="modSp modCm modNotes">
        <pc:chgData name="weihang he" userId="S::wh924@uw.edu::9d0b1983-02c9-466b-93a4-9a544087295b" providerId="AD" clId="Web-{75858659-5364-48E3-A60B-8065BCDD50FC}" dt="2021-12-14T00:26:44.948" v="201" actId="20577"/>
        <pc:sldMkLst>
          <pc:docMk/>
          <pc:sldMk cId="0" sldId="257"/>
        </pc:sldMkLst>
        <pc:spChg chg="mod">
          <ac:chgData name="weihang he" userId="S::wh924@uw.edu::9d0b1983-02c9-466b-93a4-9a544087295b" providerId="AD" clId="Web-{75858659-5364-48E3-A60B-8065BCDD50FC}" dt="2021-12-14T00:22:04.952" v="129" actId="14100"/>
          <ac:spMkLst>
            <pc:docMk/>
            <pc:sldMk cId="0" sldId="257"/>
            <ac:spMk id="3" creationId="{DA035BBD-FA64-4FA3-B6C7-2ABB239F066B}"/>
          </ac:spMkLst>
        </pc:spChg>
        <pc:spChg chg="mod">
          <ac:chgData name="weihang he" userId="S::wh924@uw.edu::9d0b1983-02c9-466b-93a4-9a544087295b" providerId="AD" clId="Web-{75858659-5364-48E3-A60B-8065BCDD50FC}" dt="2021-12-14T00:26:44.948" v="201" actId="20577"/>
          <ac:spMkLst>
            <pc:docMk/>
            <pc:sldMk cId="0" sldId="257"/>
            <ac:spMk id="4" creationId="{3E4B5A7E-7ACC-4C42-B498-6F7B8ED95320}"/>
          </ac:spMkLst>
        </pc:spChg>
      </pc:sldChg>
      <pc:sldChg chg="addSp delSp modSp modNotes">
        <pc:chgData name="weihang he" userId="S::wh924@uw.edu::9d0b1983-02c9-466b-93a4-9a544087295b" providerId="AD" clId="Web-{75858659-5364-48E3-A60B-8065BCDD50FC}" dt="2021-12-14T00:27:53.369" v="211" actId="20577"/>
        <pc:sldMkLst>
          <pc:docMk/>
          <pc:sldMk cId="0" sldId="263"/>
        </pc:sldMkLst>
        <pc:spChg chg="add del mod">
          <ac:chgData name="weihang he" userId="S::wh924@uw.edu::9d0b1983-02c9-466b-93a4-9a544087295b" providerId="AD" clId="Web-{75858659-5364-48E3-A60B-8065BCDD50FC}" dt="2021-12-14T00:26:13.293" v="193" actId="14100"/>
          <ac:spMkLst>
            <pc:docMk/>
            <pc:sldMk cId="0" sldId="263"/>
            <ac:spMk id="2" creationId="{BC10B2A3-BEBA-4F08-9C45-CAF9F7B19CFE}"/>
          </ac:spMkLst>
        </pc:spChg>
        <pc:spChg chg="add mod">
          <ac:chgData name="weihang he" userId="S::wh924@uw.edu::9d0b1983-02c9-466b-93a4-9a544087295b" providerId="AD" clId="Web-{75858659-5364-48E3-A60B-8065BCDD50FC}" dt="2021-12-14T00:25:48.043" v="188" actId="14100"/>
          <ac:spMkLst>
            <pc:docMk/>
            <pc:sldMk cId="0" sldId="263"/>
            <ac:spMk id="3" creationId="{B25CBD91-B22C-4655-B182-2BFAD40EC308}"/>
          </ac:spMkLst>
        </pc:spChg>
        <pc:spChg chg="add mod">
          <ac:chgData name="weihang he" userId="S::wh924@uw.edu::9d0b1983-02c9-466b-93a4-9a544087295b" providerId="AD" clId="Web-{75858659-5364-48E3-A60B-8065BCDD50FC}" dt="2021-12-14T00:27:13.432" v="207" actId="1076"/>
          <ac:spMkLst>
            <pc:docMk/>
            <pc:sldMk cId="0" sldId="263"/>
            <ac:spMk id="4" creationId="{C59F6490-45FB-449D-9E50-D77AFEBBA007}"/>
          </ac:spMkLst>
        </pc:spChg>
        <pc:spChg chg="mod">
          <ac:chgData name="weihang he" userId="S::wh924@uw.edu::9d0b1983-02c9-466b-93a4-9a544087295b" providerId="AD" clId="Web-{75858659-5364-48E3-A60B-8065BCDD50FC}" dt="2021-12-14T00:27:53.369" v="211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weihang he" userId="S::wh924@uw.edu::9d0b1983-02c9-466b-93a4-9a544087295b" providerId="AD" clId="Web-{75858659-5364-48E3-A60B-8065BCDD50FC}" dt="2021-12-14T00:26:03.512" v="191" actId="1076"/>
          <ac:spMkLst>
            <pc:docMk/>
            <pc:sldMk cId="0" sldId="263"/>
            <ac:spMk id="159" creationId="{00000000-0000-0000-0000-000000000000}"/>
          </ac:spMkLst>
        </pc:spChg>
      </pc:sldChg>
      <pc:sldChg chg="add del">
        <pc:chgData name="weihang he" userId="S::wh924@uw.edu::9d0b1983-02c9-466b-93a4-9a544087295b" providerId="AD" clId="Web-{75858659-5364-48E3-A60B-8065BCDD50FC}" dt="2021-12-14T00:28:42.041" v="212"/>
        <pc:sldMkLst>
          <pc:docMk/>
          <pc:sldMk cId="0" sldId="264"/>
        </pc:sldMkLst>
      </pc:sldChg>
      <pc:sldChg chg="modSp">
        <pc:chgData name="weihang he" userId="S::wh924@uw.edu::9d0b1983-02c9-466b-93a4-9a544087295b" providerId="AD" clId="Web-{75858659-5364-48E3-A60B-8065BCDD50FC}" dt="2021-12-14T00:07:39.089" v="94" actId="20577"/>
        <pc:sldMkLst>
          <pc:docMk/>
          <pc:sldMk cId="0" sldId="275"/>
        </pc:sldMkLst>
        <pc:spChg chg="mod">
          <ac:chgData name="weihang he" userId="S::wh924@uw.edu::9d0b1983-02c9-466b-93a4-9a544087295b" providerId="AD" clId="Web-{75858659-5364-48E3-A60B-8065BCDD50FC}" dt="2021-12-14T00:07:39.089" v="94" actId="20577"/>
          <ac:spMkLst>
            <pc:docMk/>
            <pc:sldMk cId="0" sldId="275"/>
            <ac:spMk id="335" creationId="{00000000-0000-0000-0000-000000000000}"/>
          </ac:spMkLst>
        </pc:spChg>
      </pc:sldChg>
      <pc:sldChg chg="modSp">
        <pc:chgData name="weihang he" userId="S::wh924@uw.edu::9d0b1983-02c9-466b-93a4-9a544087295b" providerId="AD" clId="Web-{75858659-5364-48E3-A60B-8065BCDD50FC}" dt="2021-12-14T00:00:51.313" v="1" actId="20577"/>
        <pc:sldMkLst>
          <pc:docMk/>
          <pc:sldMk cId="2294861517" sldId="307"/>
        </pc:sldMkLst>
        <pc:spChg chg="mod">
          <ac:chgData name="weihang he" userId="S::wh924@uw.edu::9d0b1983-02c9-466b-93a4-9a544087295b" providerId="AD" clId="Web-{75858659-5364-48E3-A60B-8065BCDD50FC}" dt="2021-12-14T00:00:51.313" v="1" actId="20577"/>
          <ac:spMkLst>
            <pc:docMk/>
            <pc:sldMk cId="2294861517" sldId="307"/>
            <ac:spMk id="2" creationId="{43B98BAA-7F28-4E5D-9E93-93061920DA84}"/>
          </ac:spMkLst>
        </pc:spChg>
        <pc:spChg chg="mod">
          <ac:chgData name="weihang he" userId="S::wh924@uw.edu::9d0b1983-02c9-466b-93a4-9a544087295b" providerId="AD" clId="Web-{75858659-5364-48E3-A60B-8065BCDD50FC}" dt="2021-12-14T00:00:45.126" v="0" actId="20577"/>
          <ac:spMkLst>
            <pc:docMk/>
            <pc:sldMk cId="2294861517" sldId="307"/>
            <ac:spMk id="3" creationId="{6258C45E-72A1-4056-98BC-D44AAE10B28C}"/>
          </ac:spMkLst>
        </pc:spChg>
      </pc:sldChg>
      <pc:sldChg chg="modSp">
        <pc:chgData name="weihang he" userId="S::wh924@uw.edu::9d0b1983-02c9-466b-93a4-9a544087295b" providerId="AD" clId="Web-{75858659-5364-48E3-A60B-8065BCDD50FC}" dt="2021-12-14T00:01:30.454" v="10" actId="20577"/>
        <pc:sldMkLst>
          <pc:docMk/>
          <pc:sldMk cId="1163394565" sldId="308"/>
        </pc:sldMkLst>
        <pc:spChg chg="mod">
          <ac:chgData name="weihang he" userId="S::wh924@uw.edu::9d0b1983-02c9-466b-93a4-9a544087295b" providerId="AD" clId="Web-{75858659-5364-48E3-A60B-8065BCDD50FC}" dt="2021-12-14T00:01:17.532" v="7" actId="20577"/>
          <ac:spMkLst>
            <pc:docMk/>
            <pc:sldMk cId="1163394565" sldId="308"/>
            <ac:spMk id="2" creationId="{9EF22AEF-4DEF-4E3A-810F-2D894F08EB3E}"/>
          </ac:spMkLst>
        </pc:spChg>
        <pc:spChg chg="mod">
          <ac:chgData name="weihang he" userId="S::wh924@uw.edu::9d0b1983-02c9-466b-93a4-9a544087295b" providerId="AD" clId="Web-{75858659-5364-48E3-A60B-8065BCDD50FC}" dt="2021-12-14T00:01:30.454" v="10" actId="20577"/>
          <ac:spMkLst>
            <pc:docMk/>
            <pc:sldMk cId="1163394565" sldId="308"/>
            <ac:spMk id="8" creationId="{6DED2DAA-7688-4D07-BFC7-780A87BA97B2}"/>
          </ac:spMkLst>
        </pc:spChg>
        <pc:spChg chg="mod">
          <ac:chgData name="weihang he" userId="S::wh924@uw.edu::9d0b1983-02c9-466b-93a4-9a544087295b" providerId="AD" clId="Web-{75858659-5364-48E3-A60B-8065BCDD50FC}" dt="2021-12-14T00:01:27" v="9" actId="20577"/>
          <ac:spMkLst>
            <pc:docMk/>
            <pc:sldMk cId="1163394565" sldId="308"/>
            <ac:spMk id="16" creationId="{7C38B962-0376-4B5A-B808-C1BF225ABA52}"/>
          </ac:spMkLst>
        </pc:spChg>
        <pc:spChg chg="mod">
          <ac:chgData name="weihang he" userId="S::wh924@uw.edu::9d0b1983-02c9-466b-93a4-9a544087295b" providerId="AD" clId="Web-{75858659-5364-48E3-A60B-8065BCDD50FC}" dt="2021-12-14T00:01:21.876" v="8" actId="20577"/>
          <ac:spMkLst>
            <pc:docMk/>
            <pc:sldMk cId="1163394565" sldId="308"/>
            <ac:spMk id="18" creationId="{7CEE91D5-6FCB-4CDB-81D5-C189ABDC8C2D}"/>
          </ac:spMkLst>
        </pc:spChg>
      </pc:sldChg>
      <pc:sldChg chg="modSp">
        <pc:chgData name="weihang he" userId="S::wh924@uw.edu::9d0b1983-02c9-466b-93a4-9a544087295b" providerId="AD" clId="Web-{75858659-5364-48E3-A60B-8065BCDD50FC}" dt="2021-12-14T00:01:11.641" v="6" actId="20577"/>
        <pc:sldMkLst>
          <pc:docMk/>
          <pc:sldMk cId="1666957548" sldId="309"/>
        </pc:sldMkLst>
        <pc:spChg chg="mod">
          <ac:chgData name="weihang he" userId="S::wh924@uw.edu::9d0b1983-02c9-466b-93a4-9a544087295b" providerId="AD" clId="Web-{75858659-5364-48E3-A60B-8065BCDD50FC}" dt="2021-12-14T00:00:59.376" v="2" actId="20577"/>
          <ac:spMkLst>
            <pc:docMk/>
            <pc:sldMk cId="1666957548" sldId="309"/>
            <ac:spMk id="2" creationId="{4990DC7D-2A76-46DF-A692-5B8BA4485A1B}"/>
          </ac:spMkLst>
        </pc:spChg>
        <pc:spChg chg="mod">
          <ac:chgData name="weihang he" userId="S::wh924@uw.edu::9d0b1983-02c9-466b-93a4-9a544087295b" providerId="AD" clId="Web-{75858659-5364-48E3-A60B-8065BCDD50FC}" dt="2021-12-14T00:01:11.641" v="6" actId="20577"/>
          <ac:spMkLst>
            <pc:docMk/>
            <pc:sldMk cId="1666957548" sldId="309"/>
            <ac:spMk id="5" creationId="{B759A19D-299E-4E23-84A9-1F50271AE993}"/>
          </ac:spMkLst>
        </pc:spChg>
        <pc:spChg chg="mod">
          <ac:chgData name="weihang he" userId="S::wh924@uw.edu::9d0b1983-02c9-466b-93a4-9a544087295b" providerId="AD" clId="Web-{75858659-5364-48E3-A60B-8065BCDD50FC}" dt="2021-12-14T00:01:04.173" v="3" actId="20577"/>
          <ac:spMkLst>
            <pc:docMk/>
            <pc:sldMk cId="1666957548" sldId="309"/>
            <ac:spMk id="8" creationId="{77E30697-78B7-4030-9329-E189189CEF8E}"/>
          </ac:spMkLst>
        </pc:spChg>
      </pc:sldChg>
    </pc:docChg>
  </pc:docChgLst>
  <pc:docChgLst>
    <pc:chgData name="weihang he" userId="S::wh924@uw.edu::9d0b1983-02c9-466b-93a4-9a544087295b" providerId="AD" clId="Web-{19D70A71-9D18-4052-A2DF-11FF53671FD6}"/>
    <pc:docChg chg="modSld">
      <pc:chgData name="weihang he" userId="S::wh924@uw.edu::9d0b1983-02c9-466b-93a4-9a544087295b" providerId="AD" clId="Web-{19D70A71-9D18-4052-A2DF-11FF53671FD6}" dt="2021-12-15T01:58:36.406" v="1" actId="20577"/>
      <pc:docMkLst>
        <pc:docMk/>
      </pc:docMkLst>
      <pc:sldChg chg="modSp">
        <pc:chgData name="weihang he" userId="S::wh924@uw.edu::9d0b1983-02c9-466b-93a4-9a544087295b" providerId="AD" clId="Web-{19D70A71-9D18-4052-A2DF-11FF53671FD6}" dt="2021-12-15T01:58:36.406" v="1" actId="20577"/>
        <pc:sldMkLst>
          <pc:docMk/>
          <pc:sldMk cId="0" sldId="275"/>
        </pc:sldMkLst>
        <pc:spChg chg="mod">
          <ac:chgData name="weihang he" userId="S::wh924@uw.edu::9d0b1983-02c9-466b-93a4-9a544087295b" providerId="AD" clId="Web-{19D70A71-9D18-4052-A2DF-11FF53671FD6}" dt="2021-12-15T01:58:36.406" v="1" actId="20577"/>
          <ac:spMkLst>
            <pc:docMk/>
            <pc:sldMk cId="0" sldId="275"/>
            <ac:spMk id="345" creationId="{00000000-0000-0000-0000-000000000000}"/>
          </ac:spMkLst>
        </pc:spChg>
      </pc:sldChg>
    </pc:docChg>
  </pc:docChgLst>
  <pc:docChgLst>
    <pc:chgData name="Supriya Prasad" userId="S::supriyap@uw.edu::76bce334-9427-4c91-8772-c60b574715e2" providerId="AD" clId="Web-{7F4D4644-6D59-4913-8676-B96F7B2F6DC5}"/>
    <pc:docChg chg="addSld delSld modSld">
      <pc:chgData name="Supriya Prasad" userId="S::supriyap@uw.edu::76bce334-9427-4c91-8772-c60b574715e2" providerId="AD" clId="Web-{7F4D4644-6D59-4913-8676-B96F7B2F6DC5}" dt="2021-12-13T10:15:00.106" v="573" actId="1076"/>
      <pc:docMkLst>
        <pc:docMk/>
      </pc:docMkLst>
      <pc:sldChg chg="addSp delSp modSp">
        <pc:chgData name="Supriya Prasad" userId="S::supriyap@uw.edu::76bce334-9427-4c91-8772-c60b574715e2" providerId="AD" clId="Web-{7F4D4644-6D59-4913-8676-B96F7B2F6DC5}" dt="2021-12-13T10:15:00.106" v="573" actId="1076"/>
        <pc:sldMkLst>
          <pc:docMk/>
          <pc:sldMk cId="0" sldId="275"/>
        </pc:sldMkLst>
        <pc:spChg chg="mod">
          <ac:chgData name="Supriya Prasad" userId="S::supriyap@uw.edu::76bce334-9427-4c91-8772-c60b574715e2" providerId="AD" clId="Web-{7F4D4644-6D59-4913-8676-B96F7B2F6DC5}" dt="2021-12-13T10:15:00.106" v="573" actId="1076"/>
          <ac:spMkLst>
            <pc:docMk/>
            <pc:sldMk cId="0" sldId="275"/>
            <ac:spMk id="2" creationId="{3E8DE6FC-4C8A-4139-AD64-1D7955D01499}"/>
          </ac:spMkLst>
        </pc:spChg>
        <pc:spChg chg="add del mod">
          <ac:chgData name="Supriya Prasad" userId="S::supriyap@uw.edu::76bce334-9427-4c91-8772-c60b574715e2" providerId="AD" clId="Web-{7F4D4644-6D59-4913-8676-B96F7B2F6DC5}" dt="2021-12-13T09:47:57.231" v="73"/>
          <ac:spMkLst>
            <pc:docMk/>
            <pc:sldMk cId="0" sldId="275"/>
            <ac:spMk id="4" creationId="{B841AF3E-AAF6-4E19-971A-54922F4D82AB}"/>
          </ac:spMkLst>
        </pc:spChg>
        <pc:spChg chg="add del mod">
          <ac:chgData name="Supriya Prasad" userId="S::supriyap@uw.edu::76bce334-9427-4c91-8772-c60b574715e2" providerId="AD" clId="Web-{7F4D4644-6D59-4913-8676-B96F7B2F6DC5}" dt="2021-12-13T09:47:54.403" v="72"/>
          <ac:spMkLst>
            <pc:docMk/>
            <pc:sldMk cId="0" sldId="275"/>
            <ac:spMk id="6" creationId="{D8332633-1D1E-43C5-B081-66205850698A}"/>
          </ac:spMkLst>
        </pc:spChg>
        <pc:spChg chg="add del mod">
          <ac:chgData name="Supriya Prasad" userId="S::supriyap@uw.edu::76bce334-9427-4c91-8772-c60b574715e2" providerId="AD" clId="Web-{7F4D4644-6D59-4913-8676-B96F7B2F6DC5}" dt="2021-12-13T09:47:35.762" v="69"/>
          <ac:spMkLst>
            <pc:docMk/>
            <pc:sldMk cId="0" sldId="275"/>
            <ac:spMk id="8" creationId="{1B2388AA-A764-4A06-9584-4AE543FC495D}"/>
          </ac:spMkLst>
        </pc:spChg>
        <pc:spChg chg="add del mod">
          <ac:chgData name="Supriya Prasad" userId="S::supriyap@uw.edu::76bce334-9427-4c91-8772-c60b574715e2" providerId="AD" clId="Web-{7F4D4644-6D59-4913-8676-B96F7B2F6DC5}" dt="2021-12-13T10:14:15.934" v="560"/>
          <ac:spMkLst>
            <pc:docMk/>
            <pc:sldMk cId="0" sldId="275"/>
            <ac:spMk id="10" creationId="{E5706895-9817-44C4-A30A-193E1E92A57F}"/>
          </ac:spMkLst>
        </pc:spChg>
        <pc:spChg chg="add del mod">
          <ac:chgData name="Supriya Prasad" userId="S::supriyap@uw.edu::76bce334-9427-4c91-8772-c60b574715e2" providerId="AD" clId="Web-{7F4D4644-6D59-4913-8676-B96F7B2F6DC5}" dt="2021-12-13T10:14:15.934" v="559"/>
          <ac:spMkLst>
            <pc:docMk/>
            <pc:sldMk cId="0" sldId="275"/>
            <ac:spMk id="12" creationId="{7F850345-8D3D-478B-93F8-D0384933D286}"/>
          </ac:spMkLst>
        </pc:spChg>
        <pc:spChg chg="mod">
          <ac:chgData name="Supriya Prasad" userId="S::supriyap@uw.edu::76bce334-9427-4c91-8772-c60b574715e2" providerId="AD" clId="Web-{7F4D4644-6D59-4913-8676-B96F7B2F6DC5}" dt="2021-12-13T10:15:00.059" v="570" actId="1076"/>
          <ac:spMkLst>
            <pc:docMk/>
            <pc:sldMk cId="0" sldId="275"/>
            <ac:spMk id="336" creationId="{00000000-0000-0000-0000-000000000000}"/>
          </ac:spMkLst>
        </pc:spChg>
        <pc:spChg chg="mod">
          <ac:chgData name="Supriya Prasad" userId="S::supriyap@uw.edu::76bce334-9427-4c91-8772-c60b574715e2" providerId="AD" clId="Web-{7F4D4644-6D59-4913-8676-B96F7B2F6DC5}" dt="2021-12-13T10:15:00.075" v="571" actId="1076"/>
          <ac:spMkLst>
            <pc:docMk/>
            <pc:sldMk cId="0" sldId="275"/>
            <ac:spMk id="337" creationId="{00000000-0000-0000-0000-000000000000}"/>
          </ac:spMkLst>
        </pc:spChg>
        <pc:spChg chg="add del mod">
          <ac:chgData name="Supriya Prasad" userId="S::supriyap@uw.edu::76bce334-9427-4c91-8772-c60b574715e2" providerId="AD" clId="Web-{7F4D4644-6D59-4913-8676-B96F7B2F6DC5}" dt="2021-12-13T10:15:00.091" v="572" actId="1076"/>
          <ac:spMkLst>
            <pc:docMk/>
            <pc:sldMk cId="0" sldId="275"/>
            <ac:spMk id="345" creationId="{00000000-0000-0000-0000-000000000000}"/>
          </ac:spMkLst>
        </pc:spChg>
        <pc:spChg chg="add del mod">
          <ac:chgData name="Supriya Prasad" userId="S::supriyap@uw.edu::76bce334-9427-4c91-8772-c60b574715e2" providerId="AD" clId="Web-{7F4D4644-6D59-4913-8676-B96F7B2F6DC5}" dt="2021-12-13T10:14:11.309" v="558"/>
          <ac:spMkLst>
            <pc:docMk/>
            <pc:sldMk cId="0" sldId="275"/>
            <ac:spMk id="346" creationId="{00000000-0000-0000-0000-000000000000}"/>
          </ac:spMkLst>
        </pc:spChg>
        <pc:spChg chg="add del mod">
          <ac:chgData name="Supriya Prasad" userId="S::supriyap@uw.edu::76bce334-9427-4c91-8772-c60b574715e2" providerId="AD" clId="Web-{7F4D4644-6D59-4913-8676-B96F7B2F6DC5}" dt="2021-12-13T10:14:11.121" v="557"/>
          <ac:spMkLst>
            <pc:docMk/>
            <pc:sldMk cId="0" sldId="275"/>
            <ac:spMk id="347" creationId="{00000000-0000-0000-0000-000000000000}"/>
          </ac:spMkLst>
        </pc:spChg>
      </pc:sldChg>
      <pc:sldChg chg="addSp delSp modSp del">
        <pc:chgData name="Supriya Prasad" userId="S::supriyap@uw.edu::76bce334-9427-4c91-8772-c60b574715e2" providerId="AD" clId="Web-{7F4D4644-6D59-4913-8676-B96F7B2F6DC5}" dt="2021-12-13T09:59:49.785" v="359"/>
        <pc:sldMkLst>
          <pc:docMk/>
          <pc:sldMk cId="0" sldId="276"/>
        </pc:sldMkLst>
        <pc:spChg chg="add mod">
          <ac:chgData name="Supriya Prasad" userId="S::supriyap@uw.edu::76bce334-9427-4c91-8772-c60b574715e2" providerId="AD" clId="Web-{7F4D4644-6D59-4913-8676-B96F7B2F6DC5}" dt="2021-12-13T09:45:47.292" v="42" actId="1076"/>
          <ac:spMkLst>
            <pc:docMk/>
            <pc:sldMk cId="0" sldId="276"/>
            <ac:spMk id="3" creationId="{428FFA6D-EBFC-4BA2-9C14-1C3D30654EAD}"/>
          </ac:spMkLst>
        </pc:spChg>
        <pc:spChg chg="add mod">
          <ac:chgData name="Supriya Prasad" userId="S::supriyap@uw.edu::76bce334-9427-4c91-8772-c60b574715e2" providerId="AD" clId="Web-{7F4D4644-6D59-4913-8676-B96F7B2F6DC5}" dt="2021-12-13T09:45:51.433" v="43" actId="1076"/>
          <ac:spMkLst>
            <pc:docMk/>
            <pc:sldMk cId="0" sldId="276"/>
            <ac:spMk id="8" creationId="{DAAF5D42-E71C-4A73-90B8-0557E934A2A0}"/>
          </ac:spMkLst>
        </pc:spChg>
        <pc:spChg chg="add mod">
          <ac:chgData name="Supriya Prasad" userId="S::supriyap@uw.edu::76bce334-9427-4c91-8772-c60b574715e2" providerId="AD" clId="Web-{7F4D4644-6D59-4913-8676-B96F7B2F6DC5}" dt="2021-12-13T09:45:36.980" v="39" actId="1076"/>
          <ac:spMkLst>
            <pc:docMk/>
            <pc:sldMk cId="0" sldId="276"/>
            <ac:spMk id="9" creationId="{777B25E4-3D63-4E3E-9D19-B152357FD6C5}"/>
          </ac:spMkLst>
        </pc:spChg>
        <pc:picChg chg="add del mod">
          <ac:chgData name="Supriya Prasad" userId="S::supriyap@uw.edu::76bce334-9427-4c91-8772-c60b574715e2" providerId="AD" clId="Web-{7F4D4644-6D59-4913-8676-B96F7B2F6DC5}" dt="2021-12-13T09:31:58.346" v="10"/>
          <ac:picMkLst>
            <pc:docMk/>
            <pc:sldMk cId="0" sldId="276"/>
            <ac:picMk id="2" creationId="{D90F5CFB-B7E1-4A29-ACC8-1FF319D9E093}"/>
          </ac:picMkLst>
        </pc:picChg>
        <pc:picChg chg="add mod">
          <ac:chgData name="Supriya Prasad" userId="S::supriyap@uw.edu::76bce334-9427-4c91-8772-c60b574715e2" providerId="AD" clId="Web-{7F4D4644-6D59-4913-8676-B96F7B2F6DC5}" dt="2021-12-13T09:44:56.292" v="28" actId="1076"/>
          <ac:picMkLst>
            <pc:docMk/>
            <pc:sldMk cId="0" sldId="276"/>
            <ac:picMk id="4" creationId="{211816B1-53AB-4EB5-A11E-54E6B68F0A49}"/>
          </ac:picMkLst>
        </pc:picChg>
        <pc:picChg chg="add mod">
          <ac:chgData name="Supriya Prasad" userId="S::supriyap@uw.edu::76bce334-9427-4c91-8772-c60b574715e2" providerId="AD" clId="Web-{7F4D4644-6D59-4913-8676-B96F7B2F6DC5}" dt="2021-12-13T09:44:24.416" v="24" actId="1076"/>
          <ac:picMkLst>
            <pc:docMk/>
            <pc:sldMk cId="0" sldId="276"/>
            <ac:picMk id="5" creationId="{FF1ABE3F-DBB2-451D-BBF7-3C3C9C0E52E3}"/>
          </ac:picMkLst>
        </pc:picChg>
        <pc:picChg chg="add mod">
          <ac:chgData name="Supriya Prasad" userId="S::supriyap@uw.edu::76bce334-9427-4c91-8772-c60b574715e2" providerId="AD" clId="Web-{7F4D4644-6D59-4913-8676-B96F7B2F6DC5}" dt="2021-12-13T09:44:53.151" v="27" actId="1076"/>
          <ac:picMkLst>
            <pc:docMk/>
            <pc:sldMk cId="0" sldId="276"/>
            <ac:picMk id="6" creationId="{1442883D-7AE8-48EF-8DE5-9A852D393424}"/>
          </ac:picMkLst>
        </pc:picChg>
      </pc:sldChg>
      <pc:sldChg chg="modSp">
        <pc:chgData name="Supriya Prasad" userId="S::supriyap@uw.edu::76bce334-9427-4c91-8772-c60b574715e2" providerId="AD" clId="Web-{7F4D4644-6D59-4913-8676-B96F7B2F6DC5}" dt="2021-12-13T10:01:08.754" v="379" actId="20577"/>
        <pc:sldMkLst>
          <pc:docMk/>
          <pc:sldMk cId="827848506" sldId="297"/>
        </pc:sldMkLst>
        <pc:spChg chg="mod">
          <ac:chgData name="Supriya Prasad" userId="S::supriyap@uw.edu::76bce334-9427-4c91-8772-c60b574715e2" providerId="AD" clId="Web-{7F4D4644-6D59-4913-8676-B96F7B2F6DC5}" dt="2021-12-13T10:01:08.754" v="379" actId="20577"/>
          <ac:spMkLst>
            <pc:docMk/>
            <pc:sldMk cId="827848506" sldId="297"/>
            <ac:spMk id="425" creationId="{00000000-0000-0000-0000-000000000000}"/>
          </ac:spMkLst>
        </pc:spChg>
      </pc:sldChg>
      <pc:sldChg chg="delSp modSp new">
        <pc:chgData name="Supriya Prasad" userId="S::supriyap@uw.edu::76bce334-9427-4c91-8772-c60b574715e2" providerId="AD" clId="Web-{7F4D4644-6D59-4913-8676-B96F7B2F6DC5}" dt="2021-12-13T09:58:21.956" v="324" actId="20577"/>
        <pc:sldMkLst>
          <pc:docMk/>
          <pc:sldMk cId="2294861517" sldId="307"/>
        </pc:sldMkLst>
        <pc:spChg chg="mod">
          <ac:chgData name="Supriya Prasad" userId="S::supriyap@uw.edu::76bce334-9427-4c91-8772-c60b574715e2" providerId="AD" clId="Web-{7F4D4644-6D59-4913-8676-B96F7B2F6DC5}" dt="2021-12-13T09:49:57.857" v="130" actId="20577"/>
          <ac:spMkLst>
            <pc:docMk/>
            <pc:sldMk cId="2294861517" sldId="307"/>
            <ac:spMk id="2" creationId="{43B98BAA-7F28-4E5D-9E93-93061920DA84}"/>
          </ac:spMkLst>
        </pc:spChg>
        <pc:spChg chg="mod">
          <ac:chgData name="Supriya Prasad" userId="S::supriyap@uw.edu::76bce334-9427-4c91-8772-c60b574715e2" providerId="AD" clId="Web-{7F4D4644-6D59-4913-8676-B96F7B2F6DC5}" dt="2021-12-13T09:58:21.956" v="324" actId="20577"/>
          <ac:spMkLst>
            <pc:docMk/>
            <pc:sldMk cId="2294861517" sldId="307"/>
            <ac:spMk id="3" creationId="{6258C45E-72A1-4056-98BC-D44AAE10B28C}"/>
          </ac:spMkLst>
        </pc:spChg>
        <pc:spChg chg="del">
          <ac:chgData name="Supriya Prasad" userId="S::supriyap@uw.edu::76bce334-9427-4c91-8772-c60b574715e2" providerId="AD" clId="Web-{7F4D4644-6D59-4913-8676-B96F7B2F6DC5}" dt="2021-12-13T09:50:01.201" v="132"/>
          <ac:spMkLst>
            <pc:docMk/>
            <pc:sldMk cId="2294861517" sldId="307"/>
            <ac:spMk id="4" creationId="{63CE86A0-BEF9-4414-A105-824B5CB64396}"/>
          </ac:spMkLst>
        </pc:spChg>
        <pc:spChg chg="del">
          <ac:chgData name="Supriya Prasad" userId="S::supriyap@uw.edu::76bce334-9427-4c91-8772-c60b574715e2" providerId="AD" clId="Web-{7F4D4644-6D59-4913-8676-B96F7B2F6DC5}" dt="2021-12-13T09:50:01.201" v="131"/>
          <ac:spMkLst>
            <pc:docMk/>
            <pc:sldMk cId="2294861517" sldId="307"/>
            <ac:spMk id="5" creationId="{CFE2AAA6-7D79-4BC7-9592-84A04C3A29F1}"/>
          </ac:spMkLst>
        </pc:spChg>
      </pc:sldChg>
      <pc:sldChg chg="addSp delSp modSp new">
        <pc:chgData name="Supriya Prasad" userId="S::supriyap@uw.edu::76bce334-9427-4c91-8772-c60b574715e2" providerId="AD" clId="Web-{7F4D4644-6D59-4913-8676-B96F7B2F6DC5}" dt="2021-12-13T09:59:24.910" v="358" actId="14100"/>
        <pc:sldMkLst>
          <pc:docMk/>
          <pc:sldMk cId="1163394565" sldId="308"/>
        </pc:sldMkLst>
        <pc:spChg chg="mod">
          <ac:chgData name="Supriya Prasad" userId="S::supriyap@uw.edu::76bce334-9427-4c91-8772-c60b574715e2" providerId="AD" clId="Web-{7F4D4644-6D59-4913-8676-B96F7B2F6DC5}" dt="2021-12-13T09:59:24.910" v="358" actId="14100"/>
          <ac:spMkLst>
            <pc:docMk/>
            <pc:sldMk cId="1163394565" sldId="308"/>
            <ac:spMk id="2" creationId="{9EF22AEF-4DEF-4E3A-810F-2D894F08EB3E}"/>
          </ac:spMkLst>
        </pc:spChg>
        <pc:spChg chg="del">
          <ac:chgData name="Supriya Prasad" userId="S::supriyap@uw.edu::76bce334-9427-4c91-8772-c60b574715e2" providerId="AD" clId="Web-{7F4D4644-6D59-4913-8676-B96F7B2F6DC5}" dt="2021-12-13T09:58:41.175" v="326"/>
          <ac:spMkLst>
            <pc:docMk/>
            <pc:sldMk cId="1163394565" sldId="308"/>
            <ac:spMk id="3" creationId="{7FA83E64-AC40-400B-A58B-9F38B9A31B0B}"/>
          </ac:spMkLst>
        </pc:spChg>
        <pc:spChg chg="del">
          <ac:chgData name="Supriya Prasad" userId="S::supriyap@uw.edu::76bce334-9427-4c91-8772-c60b574715e2" providerId="AD" clId="Web-{7F4D4644-6D59-4913-8676-B96F7B2F6DC5}" dt="2021-12-13T09:58:42.347" v="327"/>
          <ac:spMkLst>
            <pc:docMk/>
            <pc:sldMk cId="1163394565" sldId="308"/>
            <ac:spMk id="4" creationId="{0C46E349-2247-45AA-B50F-B3FC125499B2}"/>
          </ac:spMkLst>
        </pc:spChg>
        <pc:spChg chg="del">
          <ac:chgData name="Supriya Prasad" userId="S::supriyap@uw.edu::76bce334-9427-4c91-8772-c60b574715e2" providerId="AD" clId="Web-{7F4D4644-6D59-4913-8676-B96F7B2F6DC5}" dt="2021-12-13T09:58:43.253" v="328"/>
          <ac:spMkLst>
            <pc:docMk/>
            <pc:sldMk cId="1163394565" sldId="308"/>
            <ac:spMk id="5" creationId="{D2A4ED9E-5276-4837-B4D4-607AD8BBB0BA}"/>
          </ac:spMkLst>
        </pc:spChg>
        <pc:spChg chg="add mod">
          <ac:chgData name="Supriya Prasad" userId="S::supriyap@uw.edu::76bce334-9427-4c91-8772-c60b574715e2" providerId="AD" clId="Web-{7F4D4644-6D59-4913-8676-B96F7B2F6DC5}" dt="2021-12-13T09:58:51.034" v="335" actId="1076"/>
          <ac:spMkLst>
            <pc:docMk/>
            <pc:sldMk cId="1163394565" sldId="308"/>
            <ac:spMk id="8" creationId="{6DED2DAA-7688-4D07-BFC7-780A87BA97B2}"/>
          </ac:spMkLst>
        </pc:spChg>
        <pc:spChg chg="add mod">
          <ac:chgData name="Supriya Prasad" userId="S::supriyap@uw.edu::76bce334-9427-4c91-8772-c60b574715e2" providerId="AD" clId="Web-{7F4D4644-6D59-4913-8676-B96F7B2F6DC5}" dt="2021-12-13T09:58:51.112" v="339" actId="1076"/>
          <ac:spMkLst>
            <pc:docMk/>
            <pc:sldMk cId="1163394565" sldId="308"/>
            <ac:spMk id="16" creationId="{7C38B962-0376-4B5A-B808-C1BF225ABA52}"/>
          </ac:spMkLst>
        </pc:spChg>
        <pc:spChg chg="add mod">
          <ac:chgData name="Supriya Prasad" userId="S::supriyap@uw.edu::76bce334-9427-4c91-8772-c60b574715e2" providerId="AD" clId="Web-{7F4D4644-6D59-4913-8676-B96F7B2F6DC5}" dt="2021-12-13T09:58:51.112" v="340" actId="1076"/>
          <ac:spMkLst>
            <pc:docMk/>
            <pc:sldMk cId="1163394565" sldId="308"/>
            <ac:spMk id="18" creationId="{7CEE91D5-6FCB-4CDB-81D5-C189ABDC8C2D}"/>
          </ac:spMkLst>
        </pc:spChg>
        <pc:picChg chg="add mod">
          <ac:chgData name="Supriya Prasad" userId="S::supriyap@uw.edu::76bce334-9427-4c91-8772-c60b574715e2" providerId="AD" clId="Web-{7F4D4644-6D59-4913-8676-B96F7B2F6DC5}" dt="2021-12-13T09:58:51.066" v="336" actId="1076"/>
          <ac:picMkLst>
            <pc:docMk/>
            <pc:sldMk cId="1163394565" sldId="308"/>
            <ac:picMk id="10" creationId="{9EE27692-0838-471D-B566-65E8CCF533E1}"/>
          </ac:picMkLst>
        </pc:picChg>
        <pc:picChg chg="add mod">
          <ac:chgData name="Supriya Prasad" userId="S::supriyap@uw.edu::76bce334-9427-4c91-8772-c60b574715e2" providerId="AD" clId="Web-{7F4D4644-6D59-4913-8676-B96F7B2F6DC5}" dt="2021-12-13T09:58:51.081" v="337" actId="1076"/>
          <ac:picMkLst>
            <pc:docMk/>
            <pc:sldMk cId="1163394565" sldId="308"/>
            <ac:picMk id="12" creationId="{F51D83D9-4D3E-4614-9E6C-D70D76AA2DC4}"/>
          </ac:picMkLst>
        </pc:picChg>
        <pc:picChg chg="add mod">
          <ac:chgData name="Supriya Prasad" userId="S::supriyap@uw.edu::76bce334-9427-4c91-8772-c60b574715e2" providerId="AD" clId="Web-{7F4D4644-6D59-4913-8676-B96F7B2F6DC5}" dt="2021-12-13T09:58:51.097" v="338" actId="1076"/>
          <ac:picMkLst>
            <pc:docMk/>
            <pc:sldMk cId="1163394565" sldId="308"/>
            <ac:picMk id="14" creationId="{94D0C3C4-B251-46F5-A7F5-E444E0530C57}"/>
          </ac:picMkLst>
        </pc:picChg>
      </pc:sldChg>
      <pc:sldChg chg="addSp delSp modSp new">
        <pc:chgData name="Supriya Prasad" userId="S::supriyap@uw.edu::76bce334-9427-4c91-8772-c60b574715e2" providerId="AD" clId="Web-{7F4D4644-6D59-4913-8676-B96F7B2F6DC5}" dt="2021-12-13T10:13:36.152" v="555"/>
        <pc:sldMkLst>
          <pc:docMk/>
          <pc:sldMk cId="1666957548" sldId="309"/>
        </pc:sldMkLst>
        <pc:spChg chg="mod">
          <ac:chgData name="Supriya Prasad" userId="S::supriyap@uw.edu::76bce334-9427-4c91-8772-c60b574715e2" providerId="AD" clId="Web-{7F4D4644-6D59-4913-8676-B96F7B2F6DC5}" dt="2021-12-13T10:09:06.275" v="470" actId="20577"/>
          <ac:spMkLst>
            <pc:docMk/>
            <pc:sldMk cId="1666957548" sldId="309"/>
            <ac:spMk id="2" creationId="{4990DC7D-2A76-46DF-A692-5B8BA4485A1B}"/>
          </ac:spMkLst>
        </pc:spChg>
        <pc:spChg chg="del mod">
          <ac:chgData name="Supriya Prasad" userId="S::supriyap@uw.edu::76bce334-9427-4c91-8772-c60b574715e2" providerId="AD" clId="Web-{7F4D4644-6D59-4913-8676-B96F7B2F6DC5}" dt="2021-12-13T10:07:23.805" v="455"/>
          <ac:spMkLst>
            <pc:docMk/>
            <pc:sldMk cId="1666957548" sldId="309"/>
            <ac:spMk id="3" creationId="{DFD48900-7AD3-4D2E-A59F-ABAD889EA4EE}"/>
          </ac:spMkLst>
        </pc:spChg>
        <pc:spChg chg="del mod">
          <ac:chgData name="Supriya Prasad" userId="S::supriyap@uw.edu::76bce334-9427-4c91-8772-c60b574715e2" providerId="AD" clId="Web-{7F4D4644-6D59-4913-8676-B96F7B2F6DC5}" dt="2021-12-13T10:07:38.743" v="456"/>
          <ac:spMkLst>
            <pc:docMk/>
            <pc:sldMk cId="1666957548" sldId="309"/>
            <ac:spMk id="4" creationId="{406ECB8D-6D4A-42C8-B140-C1CFA98A83DC}"/>
          </ac:spMkLst>
        </pc:spChg>
        <pc:spChg chg="mod">
          <ac:chgData name="Supriya Prasad" userId="S::supriyap@uw.edu::76bce334-9427-4c91-8772-c60b574715e2" providerId="AD" clId="Web-{7F4D4644-6D59-4913-8676-B96F7B2F6DC5}" dt="2021-12-13T10:13:36.152" v="555"/>
          <ac:spMkLst>
            <pc:docMk/>
            <pc:sldMk cId="1666957548" sldId="309"/>
            <ac:spMk id="5" creationId="{B759A19D-299E-4E23-84A9-1F50271AE993}"/>
          </ac:spMkLst>
        </pc:spChg>
        <pc:spChg chg="add mod">
          <ac:chgData name="Supriya Prasad" userId="S::supriyap@uw.edu::76bce334-9427-4c91-8772-c60b574715e2" providerId="AD" clId="Web-{7F4D4644-6D59-4913-8676-B96F7B2F6DC5}" dt="2021-12-13T10:12:35.902" v="543" actId="1076"/>
          <ac:spMkLst>
            <pc:docMk/>
            <pc:sldMk cId="1666957548" sldId="309"/>
            <ac:spMk id="8" creationId="{77E30697-78B7-4030-9329-E189189CEF8E}"/>
          </ac:spMkLst>
        </pc:spChg>
        <pc:spChg chg="add del mod">
          <ac:chgData name="Supriya Prasad" userId="S::supriyap@uw.edu::76bce334-9427-4c91-8772-c60b574715e2" providerId="AD" clId="Web-{7F4D4644-6D59-4913-8676-B96F7B2F6DC5}" dt="2021-12-13T10:07:47.383" v="458"/>
          <ac:spMkLst>
            <pc:docMk/>
            <pc:sldMk cId="1666957548" sldId="309"/>
            <ac:spMk id="10" creationId="{5202D52F-CDB0-47A5-9F93-7F9B964935CC}"/>
          </ac:spMkLst>
        </pc:spChg>
        <pc:spChg chg="add del mod ord">
          <ac:chgData name="Supriya Prasad" userId="S::supriyap@uw.edu::76bce334-9427-4c91-8772-c60b574715e2" providerId="AD" clId="Web-{7F4D4644-6D59-4913-8676-B96F7B2F6DC5}" dt="2021-12-13T10:13:09.277" v="549"/>
          <ac:spMkLst>
            <pc:docMk/>
            <pc:sldMk cId="1666957548" sldId="309"/>
            <ac:spMk id="11" creationId="{4B59403F-30BF-4F63-86DA-8372843A3C0E}"/>
          </ac:spMkLst>
        </pc:spChg>
      </pc:sldChg>
      <pc:sldChg chg="new del">
        <pc:chgData name="Supriya Prasad" userId="S::supriyap@uw.edu::76bce334-9427-4c91-8772-c60b574715e2" providerId="AD" clId="Web-{7F4D4644-6D59-4913-8676-B96F7B2F6DC5}" dt="2021-12-13T10:13:50.418" v="556"/>
        <pc:sldMkLst>
          <pc:docMk/>
          <pc:sldMk cId="2980209937" sldId="310"/>
        </pc:sldMkLst>
      </pc:sldChg>
    </pc:docChg>
  </pc:docChgLst>
  <pc:docChgLst>
    <pc:chgData name="Supriya Prasad" userId="S::supriyap@uw.edu::76bce334-9427-4c91-8772-c60b574715e2" providerId="AD" clId="Web-{20BDBA82-C5E7-4DEA-AF97-BFE082E4A8F7}"/>
    <pc:docChg chg="delSld modSld sldOrd">
      <pc:chgData name="Supriya Prasad" userId="S::supriyap@uw.edu::76bce334-9427-4c91-8772-c60b574715e2" providerId="AD" clId="Web-{20BDBA82-C5E7-4DEA-AF97-BFE082E4A8F7}" dt="2021-12-12T17:26:35.381" v="32"/>
      <pc:docMkLst>
        <pc:docMk/>
      </pc:docMkLst>
      <pc:sldChg chg="del">
        <pc:chgData name="Supriya Prasad" userId="S::supriyap@uw.edu::76bce334-9427-4c91-8772-c60b574715e2" providerId="AD" clId="Web-{20BDBA82-C5E7-4DEA-AF97-BFE082E4A8F7}" dt="2021-12-12T16:50:12.624" v="0"/>
        <pc:sldMkLst>
          <pc:docMk/>
          <pc:sldMk cId="0" sldId="261"/>
        </pc:sldMkLst>
      </pc:sldChg>
      <pc:sldChg chg="ord">
        <pc:chgData name="Supriya Prasad" userId="S::supriyap@uw.edu::76bce334-9427-4c91-8772-c60b574715e2" providerId="AD" clId="Web-{20BDBA82-C5E7-4DEA-AF97-BFE082E4A8F7}" dt="2021-12-12T17:02:58.448" v="19"/>
        <pc:sldMkLst>
          <pc:docMk/>
          <pc:sldMk cId="0" sldId="262"/>
        </pc:sldMkLst>
      </pc:sldChg>
      <pc:sldChg chg="modSp">
        <pc:chgData name="Supriya Prasad" userId="S::supriyap@uw.edu::76bce334-9427-4c91-8772-c60b574715e2" providerId="AD" clId="Web-{20BDBA82-C5E7-4DEA-AF97-BFE082E4A8F7}" dt="2021-12-12T16:58:07.309" v="16" actId="20577"/>
        <pc:sldMkLst>
          <pc:docMk/>
          <pc:sldMk cId="0" sldId="264"/>
        </pc:sldMkLst>
        <pc:spChg chg="mod">
          <ac:chgData name="Supriya Prasad" userId="S::supriyap@uw.edu::76bce334-9427-4c91-8772-c60b574715e2" providerId="AD" clId="Web-{20BDBA82-C5E7-4DEA-AF97-BFE082E4A8F7}" dt="2021-12-12T16:57:42.778" v="8" actId="20577"/>
          <ac:spMkLst>
            <pc:docMk/>
            <pc:sldMk cId="0" sldId="264"/>
            <ac:spMk id="171" creationId="{00000000-0000-0000-0000-000000000000}"/>
          </ac:spMkLst>
        </pc:spChg>
        <pc:spChg chg="mod">
          <ac:chgData name="Supriya Prasad" userId="S::supriyap@uw.edu::76bce334-9427-4c91-8772-c60b574715e2" providerId="AD" clId="Web-{20BDBA82-C5E7-4DEA-AF97-BFE082E4A8F7}" dt="2021-12-12T16:57:53.403" v="11" actId="20577"/>
          <ac:spMkLst>
            <pc:docMk/>
            <pc:sldMk cId="0" sldId="264"/>
            <ac:spMk id="172" creationId="{00000000-0000-0000-0000-000000000000}"/>
          </ac:spMkLst>
        </pc:spChg>
        <pc:spChg chg="mod">
          <ac:chgData name="Supriya Prasad" userId="S::supriyap@uw.edu::76bce334-9427-4c91-8772-c60b574715e2" providerId="AD" clId="Web-{20BDBA82-C5E7-4DEA-AF97-BFE082E4A8F7}" dt="2021-12-12T16:58:07.309" v="16" actId="20577"/>
          <ac:spMkLst>
            <pc:docMk/>
            <pc:sldMk cId="0" sldId="264"/>
            <ac:spMk id="173" creationId="{00000000-0000-0000-0000-000000000000}"/>
          </ac:spMkLst>
        </pc:spChg>
      </pc:sldChg>
      <pc:sldChg chg="modSp">
        <pc:chgData name="Supriya Prasad" userId="S::supriyap@uw.edu::76bce334-9427-4c91-8772-c60b574715e2" providerId="AD" clId="Web-{20BDBA82-C5E7-4DEA-AF97-BFE082E4A8F7}" dt="2021-12-12T17:09:55.742" v="31" actId="14100"/>
        <pc:sldMkLst>
          <pc:docMk/>
          <pc:sldMk cId="0" sldId="270"/>
        </pc:sldMkLst>
        <pc:spChg chg="mod">
          <ac:chgData name="Supriya Prasad" userId="S::supriyap@uw.edu::76bce334-9427-4c91-8772-c60b574715e2" providerId="AD" clId="Web-{20BDBA82-C5E7-4DEA-AF97-BFE082E4A8F7}" dt="2021-12-12T17:09:55.742" v="31" actId="14100"/>
          <ac:spMkLst>
            <pc:docMk/>
            <pc:sldMk cId="0" sldId="270"/>
            <ac:spMk id="14" creationId="{8EC06630-C300-4763-98DF-859FC3916DC1}"/>
          </ac:spMkLst>
        </pc:spChg>
        <pc:spChg chg="mod">
          <ac:chgData name="Supriya Prasad" userId="S::supriyap@uw.edu::76bce334-9427-4c91-8772-c60b574715e2" providerId="AD" clId="Web-{20BDBA82-C5E7-4DEA-AF97-BFE082E4A8F7}" dt="2021-12-12T17:09:30.836" v="26" actId="1076"/>
          <ac:spMkLst>
            <pc:docMk/>
            <pc:sldMk cId="0" sldId="270"/>
            <ac:spMk id="15" creationId="{06B24DD8-EAC3-43F6-BEDE-338844428EF3}"/>
          </ac:spMkLst>
        </pc:spChg>
      </pc:sldChg>
      <pc:sldChg chg="del">
        <pc:chgData name="Supriya Prasad" userId="S::supriyap@uw.edu::76bce334-9427-4c91-8772-c60b574715e2" providerId="AD" clId="Web-{20BDBA82-C5E7-4DEA-AF97-BFE082E4A8F7}" dt="2021-12-12T17:26:35.381" v="32"/>
        <pc:sldMkLst>
          <pc:docMk/>
          <pc:sldMk cId="0" sldId="280"/>
        </pc:sldMkLst>
      </pc:sldChg>
      <pc:sldChg chg="modSp">
        <pc:chgData name="Supriya Prasad" userId="S::supriyap@uw.edu::76bce334-9427-4c91-8772-c60b574715e2" providerId="AD" clId="Web-{20BDBA82-C5E7-4DEA-AF97-BFE082E4A8F7}" dt="2021-12-12T16:59:24.762" v="18" actId="1076"/>
        <pc:sldMkLst>
          <pc:docMk/>
          <pc:sldMk cId="0" sldId="283"/>
        </pc:sldMkLst>
        <pc:picChg chg="mod">
          <ac:chgData name="Supriya Prasad" userId="S::supriyap@uw.edu::76bce334-9427-4c91-8772-c60b574715e2" providerId="AD" clId="Web-{20BDBA82-C5E7-4DEA-AF97-BFE082E4A8F7}" dt="2021-12-12T16:59:24.762" v="18" actId="1076"/>
          <ac:picMkLst>
            <pc:docMk/>
            <pc:sldMk cId="0" sldId="283"/>
            <ac:picMk id="2" creationId="{6D51FF22-7F34-4714-9A20-90A65285FF28}"/>
          </ac:picMkLst>
        </pc:picChg>
      </pc:sldChg>
    </pc:docChg>
  </pc:docChgLst>
  <pc:docChgLst>
    <pc:chgData name="weihang he" userId="S::wh924@uw.edu::9d0b1983-02c9-466b-93a4-9a544087295b" providerId="AD" clId="Web-{8B1B2FF9-5C52-3819-1D5C-9F72DA930E17}"/>
    <pc:docChg chg="addSld delSld modSld sldOrd">
      <pc:chgData name="weihang he" userId="S::wh924@uw.edu::9d0b1983-02c9-466b-93a4-9a544087295b" providerId="AD" clId="Web-{8B1B2FF9-5C52-3819-1D5C-9F72DA930E17}" dt="2021-12-09T04:24:59.884" v="1314" actId="20577"/>
      <pc:docMkLst>
        <pc:docMk/>
      </pc:docMkLst>
      <pc:sldChg chg="addSp delSp modSp modNotes">
        <pc:chgData name="weihang he" userId="S::wh924@uw.edu::9d0b1983-02c9-466b-93a4-9a544087295b" providerId="AD" clId="Web-{8B1B2FF9-5C52-3819-1D5C-9F72DA930E17}" dt="2021-12-09T03:41:05.038" v="74"/>
        <pc:sldMkLst>
          <pc:docMk/>
          <pc:sldMk cId="0" sldId="256"/>
        </pc:sldMkLst>
        <pc:spChg chg="add mod">
          <ac:chgData name="weihang he" userId="S::wh924@uw.edu::9d0b1983-02c9-466b-93a4-9a544087295b" providerId="AD" clId="Web-{8B1B2FF9-5C52-3819-1D5C-9F72DA930E17}" dt="2021-12-09T03:33:46.462" v="33" actId="14100"/>
          <ac:spMkLst>
            <pc:docMk/>
            <pc:sldMk cId="0" sldId="256"/>
            <ac:spMk id="2" creationId="{C42DEBA8-F034-449E-AD7F-6397AC7B2A37}"/>
          </ac:spMkLst>
        </pc:spChg>
        <pc:spChg chg="add del">
          <ac:chgData name="weihang he" userId="S::wh924@uw.edu::9d0b1983-02c9-466b-93a4-9a544087295b" providerId="AD" clId="Web-{8B1B2FF9-5C52-3819-1D5C-9F72DA930E17}" dt="2021-12-09T03:32:21.556" v="5"/>
          <ac:spMkLst>
            <pc:docMk/>
            <pc:sldMk cId="0" sldId="256"/>
            <ac:spMk id="3" creationId="{775C0E90-125A-43A3-BBE7-99E826EA5435}"/>
          </ac:spMkLst>
        </pc:spChg>
        <pc:spChg chg="mod">
          <ac:chgData name="weihang he" userId="S::wh924@uw.edu::9d0b1983-02c9-466b-93a4-9a544087295b" providerId="AD" clId="Web-{8B1B2FF9-5C52-3819-1D5C-9F72DA930E17}" dt="2021-12-09T03:33:50.790" v="34" actId="1076"/>
          <ac:spMkLst>
            <pc:docMk/>
            <pc:sldMk cId="0" sldId="256"/>
            <ac:spMk id="71" creationId="{00000000-0000-0000-0000-000000000000}"/>
          </ac:spMkLst>
        </pc:spChg>
        <pc:picChg chg="add del mod">
          <ac:chgData name="weihang he" userId="S::wh924@uw.edu::9d0b1983-02c9-466b-93a4-9a544087295b" providerId="AD" clId="Web-{8B1B2FF9-5C52-3819-1D5C-9F72DA930E17}" dt="2021-12-09T03:41:05.038" v="74"/>
          <ac:picMkLst>
            <pc:docMk/>
            <pc:sldMk cId="0" sldId="256"/>
            <ac:picMk id="4" creationId="{CF6C3A1F-CF79-486E-966D-5B80C34C1460}"/>
          </ac:picMkLst>
        </pc:picChg>
      </pc:sldChg>
      <pc:sldChg chg="addSp delSp modSp ord">
        <pc:chgData name="weihang he" userId="S::wh924@uw.edu::9d0b1983-02c9-466b-93a4-9a544087295b" providerId="AD" clId="Web-{8B1B2FF9-5C52-3819-1D5C-9F72DA930E17}" dt="2021-12-09T04:21:55.385" v="1222" actId="20577"/>
        <pc:sldMkLst>
          <pc:docMk/>
          <pc:sldMk cId="0" sldId="257"/>
        </pc:sldMkLst>
        <pc:spChg chg="add del mod">
          <ac:chgData name="weihang he" userId="S::wh924@uw.edu::9d0b1983-02c9-466b-93a4-9a544087295b" providerId="AD" clId="Web-{8B1B2FF9-5C52-3819-1D5C-9F72DA930E17}" dt="2021-12-09T03:48:22.348" v="177"/>
          <ac:spMkLst>
            <pc:docMk/>
            <pc:sldMk cId="0" sldId="257"/>
            <ac:spMk id="3" creationId="{4FB1AE93-E685-4245-A828-7298E5377AAF}"/>
          </ac:spMkLst>
        </pc:spChg>
        <pc:spChg chg="add mod">
          <ac:chgData name="weihang he" userId="S::wh924@uw.edu::9d0b1983-02c9-466b-93a4-9a544087295b" providerId="AD" clId="Web-{8B1B2FF9-5C52-3819-1D5C-9F72DA930E17}" dt="2021-12-09T04:21:37.947" v="1218" actId="14100"/>
          <ac:spMkLst>
            <pc:docMk/>
            <pc:sldMk cId="0" sldId="257"/>
            <ac:spMk id="3" creationId="{DA035BBD-FA64-4FA3-B6C7-2ABB239F066B}"/>
          </ac:spMkLst>
        </pc:spChg>
        <pc:spChg chg="add mod">
          <ac:chgData name="weihang he" userId="S::wh924@uw.edu::9d0b1983-02c9-466b-93a4-9a544087295b" providerId="AD" clId="Web-{8B1B2FF9-5C52-3819-1D5C-9F72DA930E17}" dt="2021-12-09T04:21:55.385" v="1222" actId="20577"/>
          <ac:spMkLst>
            <pc:docMk/>
            <pc:sldMk cId="0" sldId="257"/>
            <ac:spMk id="4" creationId="{3E4B5A7E-7ACC-4C42-B498-6F7B8ED95320}"/>
          </ac:spMkLst>
        </pc:spChg>
        <pc:spChg chg="add del mod">
          <ac:chgData name="weihang he" userId="S::wh924@uw.edu::9d0b1983-02c9-466b-93a4-9a544087295b" providerId="AD" clId="Web-{8B1B2FF9-5C52-3819-1D5C-9F72DA930E17}" dt="2021-12-09T03:48:34.505" v="178"/>
          <ac:spMkLst>
            <pc:docMk/>
            <pc:sldMk cId="0" sldId="257"/>
            <ac:spMk id="5" creationId="{0E1FB854-B611-434B-BB09-30BB1AE4EDA2}"/>
          </ac:spMkLst>
        </pc:spChg>
        <pc:spChg chg="add mod">
          <ac:chgData name="weihang he" userId="S::wh924@uw.edu::9d0b1983-02c9-466b-93a4-9a544087295b" providerId="AD" clId="Web-{8B1B2FF9-5C52-3819-1D5C-9F72DA930E17}" dt="2021-12-09T04:21:11.682" v="1210" actId="14100"/>
          <ac:spMkLst>
            <pc:docMk/>
            <pc:sldMk cId="0" sldId="257"/>
            <ac:spMk id="6" creationId="{219C168F-3675-46E5-B344-030DB47612B3}"/>
          </ac:spMkLst>
        </pc:spChg>
        <pc:spChg chg="mod">
          <ac:chgData name="weihang he" userId="S::wh924@uw.edu::9d0b1983-02c9-466b-93a4-9a544087295b" providerId="AD" clId="Web-{8B1B2FF9-5C52-3819-1D5C-9F72DA930E17}" dt="2021-12-09T04:17:26.574" v="907" actId="20577"/>
          <ac:spMkLst>
            <pc:docMk/>
            <pc:sldMk cId="0" sldId="257"/>
            <ac:spMk id="86" creationId="{00000000-0000-0000-0000-000000000000}"/>
          </ac:spMkLst>
        </pc:spChg>
        <pc:spChg chg="del mod">
          <ac:chgData name="weihang he" userId="S::wh924@uw.edu::9d0b1983-02c9-466b-93a4-9a544087295b" providerId="AD" clId="Web-{8B1B2FF9-5C52-3819-1D5C-9F72DA930E17}" dt="2021-12-09T03:48:36.848" v="179"/>
          <ac:spMkLst>
            <pc:docMk/>
            <pc:sldMk cId="0" sldId="257"/>
            <ac:spMk id="92" creationId="{00000000-0000-0000-0000-000000000000}"/>
          </ac:spMkLst>
        </pc:spChg>
        <pc:spChg chg="del">
          <ac:chgData name="weihang he" userId="S::wh924@uw.edu::9d0b1983-02c9-466b-93a4-9a544087295b" providerId="AD" clId="Web-{8B1B2FF9-5C52-3819-1D5C-9F72DA930E17}" dt="2021-12-09T03:42:44.084" v="93"/>
          <ac:spMkLst>
            <pc:docMk/>
            <pc:sldMk cId="0" sldId="257"/>
            <ac:spMk id="93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3:43:18.272" v="105" actId="20577"/>
          <ac:spMkLst>
            <pc:docMk/>
            <pc:sldMk cId="0" sldId="257"/>
            <ac:spMk id="94" creationId="{00000000-0000-0000-0000-000000000000}"/>
          </ac:spMkLst>
        </pc:spChg>
        <pc:picChg chg="add del mod">
          <ac:chgData name="weihang he" userId="S::wh924@uw.edu::9d0b1983-02c9-466b-93a4-9a544087295b" providerId="AD" clId="Web-{8B1B2FF9-5C52-3819-1D5C-9F72DA930E17}" dt="2021-12-09T04:21:12.198" v="1211"/>
          <ac:picMkLst>
            <pc:docMk/>
            <pc:sldMk cId="0" sldId="257"/>
            <ac:picMk id="2" creationId="{BC4DE27F-3B33-4BC2-8560-8B77C4A1EF49}"/>
          </ac:picMkLst>
        </pc:picChg>
      </pc:sldChg>
      <pc:sldChg chg="del">
        <pc:chgData name="weihang he" userId="S::wh924@uw.edu::9d0b1983-02c9-466b-93a4-9a544087295b" providerId="AD" clId="Web-{8B1B2FF9-5C52-3819-1D5C-9F72DA930E17}" dt="2021-12-09T03:36:25.961" v="65"/>
        <pc:sldMkLst>
          <pc:docMk/>
          <pc:sldMk cId="0" sldId="258"/>
        </pc:sldMkLst>
      </pc:sldChg>
      <pc:sldChg chg="addSp delSp modSp del">
        <pc:chgData name="weihang he" userId="S::wh924@uw.edu::9d0b1983-02c9-466b-93a4-9a544087295b" providerId="AD" clId="Web-{8B1B2FF9-5C52-3819-1D5C-9F72DA930E17}" dt="2021-12-09T03:44:23.162" v="118"/>
        <pc:sldMkLst>
          <pc:docMk/>
          <pc:sldMk cId="0" sldId="259"/>
        </pc:sldMkLst>
        <pc:picChg chg="add del mod">
          <ac:chgData name="weihang he" userId="S::wh924@uw.edu::9d0b1983-02c9-466b-93a4-9a544087295b" providerId="AD" clId="Web-{8B1B2FF9-5C52-3819-1D5C-9F72DA930E17}" dt="2021-12-09T03:43:54.912" v="107"/>
          <ac:picMkLst>
            <pc:docMk/>
            <pc:sldMk cId="0" sldId="259"/>
            <ac:picMk id="2" creationId="{90C3AB78-0DA0-4261-9D2A-90ADCA261736}"/>
          </ac:picMkLst>
        </pc:picChg>
      </pc:sldChg>
      <pc:sldChg chg="del">
        <pc:chgData name="weihang he" userId="S::wh924@uw.edu::9d0b1983-02c9-466b-93a4-9a544087295b" providerId="AD" clId="Web-{8B1B2FF9-5C52-3819-1D5C-9F72DA930E17}" dt="2021-12-09T03:43:42.881" v="106"/>
        <pc:sldMkLst>
          <pc:docMk/>
          <pc:sldMk cId="0" sldId="260"/>
        </pc:sldMkLst>
      </pc:sldChg>
      <pc:sldChg chg="modSp">
        <pc:chgData name="weihang he" userId="S::wh924@uw.edu::9d0b1983-02c9-466b-93a4-9a544087295b" providerId="AD" clId="Web-{8B1B2FF9-5C52-3819-1D5C-9F72DA930E17}" dt="2021-12-09T04:04:42.765" v="628" actId="20577"/>
        <pc:sldMkLst>
          <pc:docMk/>
          <pc:sldMk cId="0" sldId="261"/>
        </pc:sldMkLst>
        <pc:spChg chg="mod">
          <ac:chgData name="weihang he" userId="S::wh924@uw.edu::9d0b1983-02c9-466b-93a4-9a544087295b" providerId="AD" clId="Web-{8B1B2FF9-5C52-3819-1D5C-9F72DA930E17}" dt="2021-12-09T04:04:42.765" v="628" actId="20577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3:51:29.379" v="308" actId="20577"/>
          <ac:spMkLst>
            <pc:docMk/>
            <pc:sldMk cId="0" sldId="261"/>
            <ac:spMk id="125" creationId="{00000000-0000-0000-0000-000000000000}"/>
          </ac:spMkLst>
        </pc:spChg>
      </pc:sldChg>
      <pc:sldChg chg="delSp modSp">
        <pc:chgData name="weihang he" userId="S::wh924@uw.edu::9d0b1983-02c9-466b-93a4-9a544087295b" providerId="AD" clId="Web-{8B1B2FF9-5C52-3819-1D5C-9F72DA930E17}" dt="2021-12-09T03:51:49.832" v="315"/>
        <pc:sldMkLst>
          <pc:docMk/>
          <pc:sldMk cId="0" sldId="262"/>
        </pc:sldMkLst>
        <pc:spChg chg="mod">
          <ac:chgData name="weihang he" userId="S::wh924@uw.edu::9d0b1983-02c9-466b-93a4-9a544087295b" providerId="AD" clId="Web-{8B1B2FF9-5C52-3819-1D5C-9F72DA930E17}" dt="2021-12-09T03:51:46.129" v="314" actId="20577"/>
          <ac:spMkLst>
            <pc:docMk/>
            <pc:sldMk cId="0" sldId="262"/>
            <ac:spMk id="136" creationId="{00000000-0000-0000-0000-000000000000}"/>
          </ac:spMkLst>
        </pc:spChg>
        <pc:spChg chg="del">
          <ac:chgData name="weihang he" userId="S::wh924@uw.edu::9d0b1983-02c9-466b-93a4-9a544087295b" providerId="AD" clId="Web-{8B1B2FF9-5C52-3819-1D5C-9F72DA930E17}" dt="2021-12-09T03:51:49.832" v="315"/>
          <ac:spMkLst>
            <pc:docMk/>
            <pc:sldMk cId="0" sldId="262"/>
            <ac:spMk id="137" creationId="{00000000-0000-0000-0000-000000000000}"/>
          </ac:spMkLst>
        </pc:spChg>
      </pc:sldChg>
      <pc:sldChg chg="addSp delSp modSp">
        <pc:chgData name="weihang he" userId="S::wh924@uw.edu::9d0b1983-02c9-466b-93a4-9a544087295b" providerId="AD" clId="Web-{8B1B2FF9-5C52-3819-1D5C-9F72DA930E17}" dt="2021-12-09T04:22:38.119" v="1232" actId="20577"/>
        <pc:sldMkLst>
          <pc:docMk/>
          <pc:sldMk cId="0" sldId="263"/>
        </pc:sldMkLst>
        <pc:spChg chg="add mod">
          <ac:chgData name="weihang he" userId="S::wh924@uw.edu::9d0b1983-02c9-466b-93a4-9a544087295b" providerId="AD" clId="Web-{8B1B2FF9-5C52-3819-1D5C-9F72DA930E17}" dt="2021-12-09T04:19:23.823" v="999" actId="20577"/>
          <ac:spMkLst>
            <pc:docMk/>
            <pc:sldMk cId="0" sldId="263"/>
            <ac:spMk id="2" creationId="{BC10B2A3-BEBA-4F08-9C45-CAF9F7B19CFE}"/>
          </ac:spMkLst>
        </pc:spChg>
        <pc:spChg chg="add del mod">
          <ac:chgData name="weihang he" userId="S::wh924@uw.edu::9d0b1983-02c9-466b-93a4-9a544087295b" providerId="AD" clId="Web-{8B1B2FF9-5C52-3819-1D5C-9F72DA930E17}" dt="2021-12-09T04:14:46.325" v="773"/>
          <ac:spMkLst>
            <pc:docMk/>
            <pc:sldMk cId="0" sldId="263"/>
            <ac:spMk id="3" creationId="{FB1F40A9-FC60-444D-8E1A-BF1D52EFA7DB}"/>
          </ac:spMkLst>
        </pc:spChg>
        <pc:spChg chg="del mod">
          <ac:chgData name="weihang he" userId="S::wh924@uw.edu::9d0b1983-02c9-466b-93a4-9a544087295b" providerId="AD" clId="Web-{8B1B2FF9-5C52-3819-1D5C-9F72DA930E17}" dt="2021-12-09T04:14:43.340" v="772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22:38.119" v="1232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18:20.230" v="917" actId="20577"/>
          <ac:spMkLst>
            <pc:docMk/>
            <pc:sldMk cId="0" sldId="263"/>
            <ac:spMk id="159" creationId="{00000000-0000-0000-0000-000000000000}"/>
          </ac:spMkLst>
        </pc:spChg>
      </pc:sldChg>
      <pc:sldChg chg="modSp ord">
        <pc:chgData name="weihang he" userId="S::wh924@uw.edu::9d0b1983-02c9-466b-93a4-9a544087295b" providerId="AD" clId="Web-{8B1B2FF9-5C52-3819-1D5C-9F72DA930E17}" dt="2021-12-09T04:15:37.387" v="803" actId="20577"/>
        <pc:sldMkLst>
          <pc:docMk/>
          <pc:sldMk cId="0" sldId="264"/>
        </pc:sldMkLst>
        <pc:spChg chg="mod">
          <ac:chgData name="weihang he" userId="S::wh924@uw.edu::9d0b1983-02c9-466b-93a4-9a544087295b" providerId="AD" clId="Web-{8B1B2FF9-5C52-3819-1D5C-9F72DA930E17}" dt="2021-12-09T04:15:07.653" v="790" actId="20577"/>
          <ac:spMkLst>
            <pc:docMk/>
            <pc:sldMk cId="0" sldId="264"/>
            <ac:spMk id="170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15:33.059" v="802" actId="20577"/>
          <ac:spMkLst>
            <pc:docMk/>
            <pc:sldMk cId="0" sldId="264"/>
            <ac:spMk id="171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15:31.371" v="801" actId="20577"/>
          <ac:spMkLst>
            <pc:docMk/>
            <pc:sldMk cId="0" sldId="264"/>
            <ac:spMk id="172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15:37.387" v="803" actId="20577"/>
          <ac:spMkLst>
            <pc:docMk/>
            <pc:sldMk cId="0" sldId="264"/>
            <ac:spMk id="173" creationId="{00000000-0000-0000-0000-000000000000}"/>
          </ac:spMkLst>
        </pc:spChg>
      </pc:sldChg>
      <pc:sldChg chg="addSp modSp del">
        <pc:chgData name="weihang he" userId="S::wh924@uw.edu::9d0b1983-02c9-466b-93a4-9a544087295b" providerId="AD" clId="Web-{8B1B2FF9-5C52-3819-1D5C-9F72DA930E17}" dt="2021-12-09T04:16:24.277" v="808"/>
        <pc:sldMkLst>
          <pc:docMk/>
          <pc:sldMk cId="0" sldId="265"/>
        </pc:sldMkLst>
        <pc:picChg chg="add mod">
          <ac:chgData name="weihang he" userId="S::wh924@uw.edu::9d0b1983-02c9-466b-93a4-9a544087295b" providerId="AD" clId="Web-{8B1B2FF9-5C52-3819-1D5C-9F72DA930E17}" dt="2021-12-09T04:16:02.934" v="806" actId="1076"/>
          <ac:picMkLst>
            <pc:docMk/>
            <pc:sldMk cId="0" sldId="265"/>
            <ac:picMk id="2" creationId="{FC536C43-B326-4B8B-A449-F0848158CFE2}"/>
          </ac:picMkLst>
        </pc:picChg>
      </pc:sldChg>
      <pc:sldChg chg="del">
        <pc:chgData name="weihang he" userId="S::wh924@uw.edu::9d0b1983-02c9-466b-93a4-9a544087295b" providerId="AD" clId="Web-{8B1B2FF9-5C52-3819-1D5C-9F72DA930E17}" dt="2021-12-09T04:16:20.418" v="807"/>
        <pc:sldMkLst>
          <pc:docMk/>
          <pc:sldMk cId="0" sldId="266"/>
        </pc:sldMkLst>
      </pc:sldChg>
      <pc:sldChg chg="del">
        <pc:chgData name="weihang he" userId="S::wh924@uw.edu::9d0b1983-02c9-466b-93a4-9a544087295b" providerId="AD" clId="Web-{8B1B2FF9-5C52-3819-1D5C-9F72DA930E17}" dt="2021-12-09T04:12:54.200" v="703"/>
        <pc:sldMkLst>
          <pc:docMk/>
          <pc:sldMk cId="0" sldId="267"/>
        </pc:sldMkLst>
      </pc:sldChg>
      <pc:sldChg chg="modSp del">
        <pc:chgData name="weihang he" userId="S::wh924@uw.edu::9d0b1983-02c9-466b-93a4-9a544087295b" providerId="AD" clId="Web-{8B1B2FF9-5C52-3819-1D5C-9F72DA930E17}" dt="2021-12-09T04:12:57.950" v="704"/>
        <pc:sldMkLst>
          <pc:docMk/>
          <pc:sldMk cId="0" sldId="268"/>
        </pc:sldMkLst>
        <pc:spChg chg="mod">
          <ac:chgData name="weihang he" userId="S::wh924@uw.edu::9d0b1983-02c9-466b-93a4-9a544087295b" providerId="AD" clId="Web-{8B1B2FF9-5C52-3819-1D5C-9F72DA930E17}" dt="2021-12-09T03:56:15.221" v="401" actId="20577"/>
          <ac:spMkLst>
            <pc:docMk/>
            <pc:sldMk cId="0" sldId="268"/>
            <ac:spMk id="220" creationId="{00000000-0000-0000-0000-000000000000}"/>
          </ac:spMkLst>
        </pc:spChg>
      </pc:sldChg>
      <pc:sldChg chg="modSp ord modNotes">
        <pc:chgData name="weihang he" userId="S::wh924@uw.edu::9d0b1983-02c9-466b-93a4-9a544087295b" providerId="AD" clId="Web-{8B1B2FF9-5C52-3819-1D5C-9F72DA930E17}" dt="2021-12-09T04:17:39.277" v="909" actId="20577"/>
        <pc:sldMkLst>
          <pc:docMk/>
          <pc:sldMk cId="0" sldId="269"/>
        </pc:sldMkLst>
        <pc:spChg chg="mod">
          <ac:chgData name="weihang he" userId="S::wh924@uw.edu::9d0b1983-02c9-466b-93a4-9a544087295b" providerId="AD" clId="Web-{8B1B2FF9-5C52-3819-1D5C-9F72DA930E17}" dt="2021-12-09T04:17:39.277" v="909" actId="20577"/>
          <ac:spMkLst>
            <pc:docMk/>
            <pc:sldMk cId="0" sldId="269"/>
            <ac:spMk id="248" creationId="{00000000-0000-0000-0000-000000000000}"/>
          </ac:spMkLst>
        </pc:spChg>
      </pc:sldChg>
      <pc:sldChg chg="addSp delSp modSp ord">
        <pc:chgData name="weihang he" userId="S::wh924@uw.edu::9d0b1983-02c9-466b-93a4-9a544087295b" providerId="AD" clId="Web-{8B1B2FF9-5C52-3819-1D5C-9F72DA930E17}" dt="2021-12-09T04:00:05.298" v="507"/>
        <pc:sldMkLst>
          <pc:docMk/>
          <pc:sldMk cId="0" sldId="270"/>
        </pc:sldMkLst>
        <pc:spChg chg="add mod">
          <ac:chgData name="weihang he" userId="S::wh924@uw.edu::9d0b1983-02c9-466b-93a4-9a544087295b" providerId="AD" clId="Web-{8B1B2FF9-5C52-3819-1D5C-9F72DA930E17}" dt="2021-12-09T03:55:02.909" v="394" actId="14100"/>
          <ac:spMkLst>
            <pc:docMk/>
            <pc:sldMk cId="0" sldId="270"/>
            <ac:spMk id="14" creationId="{8EC06630-C300-4763-98DF-859FC3916DC1}"/>
          </ac:spMkLst>
        </pc:spChg>
        <pc:spChg chg="add mod">
          <ac:chgData name="weihang he" userId="S::wh924@uw.edu::9d0b1983-02c9-466b-93a4-9a544087295b" providerId="AD" clId="Web-{8B1B2FF9-5C52-3819-1D5C-9F72DA930E17}" dt="2021-12-09T03:54:59.221" v="393" actId="14100"/>
          <ac:spMkLst>
            <pc:docMk/>
            <pc:sldMk cId="0" sldId="270"/>
            <ac:spMk id="15" creationId="{06B24DD8-EAC3-43F6-BEDE-338844428EF3}"/>
          </ac:spMkLst>
        </pc:spChg>
        <pc:spChg chg="add del mod">
          <ac:chgData name="weihang he" userId="S::wh924@uw.edu::9d0b1983-02c9-466b-93a4-9a544087295b" providerId="AD" clId="Web-{8B1B2FF9-5C52-3819-1D5C-9F72DA930E17}" dt="2021-12-09T03:55:08.034" v="395" actId="14100"/>
          <ac:spMkLst>
            <pc:docMk/>
            <pc:sldMk cId="0" sldId="270"/>
            <ac:spMk id="263" creationId="{00000000-0000-0000-0000-000000000000}"/>
          </ac:spMkLst>
        </pc:spChg>
        <pc:spChg chg="del mod">
          <ac:chgData name="weihang he" userId="S::wh924@uw.edu::9d0b1983-02c9-466b-93a4-9a544087295b" providerId="AD" clId="Web-{8B1B2FF9-5C52-3819-1D5C-9F72DA930E17}" dt="2021-12-09T03:53:49.503" v="359"/>
          <ac:spMkLst>
            <pc:docMk/>
            <pc:sldMk cId="0" sldId="270"/>
            <ac:spMk id="264" creationId="{00000000-0000-0000-0000-000000000000}"/>
          </ac:spMkLst>
        </pc:spChg>
        <pc:spChg chg="add del">
          <ac:chgData name="weihang he" userId="S::wh924@uw.edu::9d0b1983-02c9-466b-93a4-9a544087295b" providerId="AD" clId="Web-{8B1B2FF9-5C52-3819-1D5C-9F72DA930E17}" dt="2021-12-09T03:53:52.144" v="361"/>
          <ac:spMkLst>
            <pc:docMk/>
            <pc:sldMk cId="0" sldId="270"/>
            <ac:spMk id="265" creationId="{00000000-0000-0000-0000-000000000000}"/>
          </ac:spMkLst>
        </pc:spChg>
        <pc:spChg chg="add del">
          <ac:chgData name="weihang he" userId="S::wh924@uw.edu::9d0b1983-02c9-466b-93a4-9a544087295b" providerId="AD" clId="Web-{8B1B2FF9-5C52-3819-1D5C-9F72DA930E17}" dt="2021-12-09T03:53:53.425" v="362"/>
          <ac:spMkLst>
            <pc:docMk/>
            <pc:sldMk cId="0" sldId="270"/>
            <ac:spMk id="266" creationId="{00000000-0000-0000-0000-000000000000}"/>
          </ac:spMkLst>
        </pc:spChg>
        <pc:spChg chg="add del">
          <ac:chgData name="weihang he" userId="S::wh924@uw.edu::9d0b1983-02c9-466b-93a4-9a544087295b" providerId="AD" clId="Web-{8B1B2FF9-5C52-3819-1D5C-9F72DA930E17}" dt="2021-12-09T03:53:50.706" v="360"/>
          <ac:spMkLst>
            <pc:docMk/>
            <pc:sldMk cId="0" sldId="270"/>
            <ac:spMk id="267" creationId="{00000000-0000-0000-0000-000000000000}"/>
          </ac:spMkLst>
        </pc:spChg>
        <pc:spChg chg="del">
          <ac:chgData name="weihang he" userId="S::wh924@uw.edu::9d0b1983-02c9-466b-93a4-9a544087295b" providerId="AD" clId="Web-{8B1B2FF9-5C52-3819-1D5C-9F72DA930E17}" dt="2021-12-09T03:53:56.956" v="363"/>
          <ac:spMkLst>
            <pc:docMk/>
            <pc:sldMk cId="0" sldId="270"/>
            <ac:spMk id="268" creationId="{00000000-0000-0000-0000-000000000000}"/>
          </ac:spMkLst>
        </pc:spChg>
        <pc:spChg chg="del mod">
          <ac:chgData name="weihang he" userId="S::wh924@uw.edu::9d0b1983-02c9-466b-93a4-9a544087295b" providerId="AD" clId="Web-{8B1B2FF9-5C52-3819-1D5C-9F72DA930E17}" dt="2021-12-09T03:53:59.628" v="365"/>
          <ac:spMkLst>
            <pc:docMk/>
            <pc:sldMk cId="0" sldId="270"/>
            <ac:spMk id="269" creationId="{00000000-0000-0000-0000-000000000000}"/>
          </ac:spMkLst>
        </pc:spChg>
        <pc:spChg chg="add del">
          <ac:chgData name="weihang he" userId="S::wh924@uw.edu::9d0b1983-02c9-466b-93a4-9a544087295b" providerId="AD" clId="Web-{8B1B2FF9-5C52-3819-1D5C-9F72DA930E17}" dt="2021-12-09T03:53:57.847" v="364"/>
          <ac:spMkLst>
            <pc:docMk/>
            <pc:sldMk cId="0" sldId="270"/>
            <ac:spMk id="270" creationId="{00000000-0000-0000-0000-000000000000}"/>
          </ac:spMkLst>
        </pc:spChg>
      </pc:sldChg>
      <pc:sldChg chg="modSp del ord">
        <pc:chgData name="weihang he" userId="S::wh924@uw.edu::9d0b1983-02c9-466b-93a4-9a544087295b" providerId="AD" clId="Web-{8B1B2FF9-5C52-3819-1D5C-9F72DA930E17}" dt="2021-12-09T04:21:59.775" v="1223"/>
        <pc:sldMkLst>
          <pc:docMk/>
          <pc:sldMk cId="0" sldId="271"/>
        </pc:sldMkLst>
        <pc:spChg chg="mod">
          <ac:chgData name="weihang he" userId="S::wh924@uw.edu::9d0b1983-02c9-466b-93a4-9a544087295b" providerId="AD" clId="Web-{8B1B2FF9-5C52-3819-1D5C-9F72DA930E17}" dt="2021-12-09T03:57:03.627" v="406" actId="20577"/>
          <ac:spMkLst>
            <pc:docMk/>
            <pc:sldMk cId="0" sldId="271"/>
            <ac:spMk id="276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3:57:29.580" v="429" actId="20577"/>
          <ac:spMkLst>
            <pc:docMk/>
            <pc:sldMk cId="0" sldId="271"/>
            <ac:spMk id="277" creationId="{00000000-0000-0000-0000-000000000000}"/>
          </ac:spMkLst>
        </pc:spChg>
      </pc:sldChg>
      <pc:sldChg chg="del">
        <pc:chgData name="weihang he" userId="S::wh924@uw.edu::9d0b1983-02c9-466b-93a4-9a544087295b" providerId="AD" clId="Web-{8B1B2FF9-5C52-3819-1D5C-9F72DA930E17}" dt="2021-12-09T04:17:47.277" v="910"/>
        <pc:sldMkLst>
          <pc:docMk/>
          <pc:sldMk cId="0" sldId="272"/>
        </pc:sldMkLst>
      </pc:sldChg>
      <pc:sldChg chg="modSp ord">
        <pc:chgData name="weihang he" userId="S::wh924@uw.edu::9d0b1983-02c9-466b-93a4-9a544087295b" providerId="AD" clId="Web-{8B1B2FF9-5C52-3819-1D5C-9F72DA930E17}" dt="2021-12-09T04:04:26.672" v="626" actId="20577"/>
        <pc:sldMkLst>
          <pc:docMk/>
          <pc:sldMk cId="0" sldId="273"/>
        </pc:sldMkLst>
        <pc:spChg chg="mod">
          <ac:chgData name="weihang he" userId="S::wh924@uw.edu::9d0b1983-02c9-466b-93a4-9a544087295b" providerId="AD" clId="Web-{8B1B2FF9-5C52-3819-1D5C-9F72DA930E17}" dt="2021-12-09T04:04:26.672" v="626" actId="20577"/>
          <ac:spMkLst>
            <pc:docMk/>
            <pc:sldMk cId="0" sldId="273"/>
            <ac:spMk id="306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3:59:48.610" v="506" actId="20577"/>
          <ac:spMkLst>
            <pc:docMk/>
            <pc:sldMk cId="0" sldId="273"/>
            <ac:spMk id="312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3:59:35.673" v="501" actId="20577"/>
          <ac:spMkLst>
            <pc:docMk/>
            <pc:sldMk cId="0" sldId="273"/>
            <ac:spMk id="313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3:59:32.282" v="500" actId="20577"/>
          <ac:spMkLst>
            <pc:docMk/>
            <pc:sldMk cId="0" sldId="273"/>
            <ac:spMk id="314" creationId="{00000000-0000-0000-0000-000000000000}"/>
          </ac:spMkLst>
        </pc:spChg>
      </pc:sldChg>
      <pc:sldChg chg="del">
        <pc:chgData name="weihang he" userId="S::wh924@uw.edu::9d0b1983-02c9-466b-93a4-9a544087295b" providerId="AD" clId="Web-{8B1B2FF9-5C52-3819-1D5C-9F72DA930E17}" dt="2021-12-09T03:55:51.783" v="398"/>
        <pc:sldMkLst>
          <pc:docMk/>
          <pc:sldMk cId="0" sldId="274"/>
        </pc:sldMkLst>
      </pc:sldChg>
      <pc:sldChg chg="addSp delSp modSp ord">
        <pc:chgData name="weihang he" userId="S::wh924@uw.edu::9d0b1983-02c9-466b-93a4-9a544087295b" providerId="AD" clId="Web-{8B1B2FF9-5C52-3819-1D5C-9F72DA930E17}" dt="2021-12-09T04:23:41.447" v="1261" actId="20577"/>
        <pc:sldMkLst>
          <pc:docMk/>
          <pc:sldMk cId="0" sldId="275"/>
        </pc:sldMkLst>
        <pc:spChg chg="add del mod">
          <ac:chgData name="weihang he" userId="S::wh924@uw.edu::9d0b1983-02c9-466b-93a4-9a544087295b" providerId="AD" clId="Web-{8B1B2FF9-5C52-3819-1D5C-9F72DA930E17}" dt="2021-12-09T04:12:18.919" v="691"/>
          <ac:spMkLst>
            <pc:docMk/>
            <pc:sldMk cId="0" sldId="275"/>
            <ac:spMk id="2" creationId="{BE47406B-16C7-48C2-9A67-DE8E6059A039}"/>
          </ac:spMkLst>
        </pc:spChg>
        <pc:spChg chg="mod">
          <ac:chgData name="weihang he" userId="S::wh924@uw.edu::9d0b1983-02c9-466b-93a4-9a544087295b" providerId="AD" clId="Web-{8B1B2FF9-5C52-3819-1D5C-9F72DA930E17}" dt="2021-12-09T04:17:34.199" v="908" actId="20577"/>
          <ac:spMkLst>
            <pc:docMk/>
            <pc:sldMk cId="0" sldId="275"/>
            <ac:spMk id="335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23:22.572" v="1248" actId="20577"/>
          <ac:spMkLst>
            <pc:docMk/>
            <pc:sldMk cId="0" sldId="275"/>
            <ac:spMk id="336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23:31.994" v="1254" actId="20577"/>
          <ac:spMkLst>
            <pc:docMk/>
            <pc:sldMk cId="0" sldId="275"/>
            <ac:spMk id="337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23:36.791" v="1256" actId="20577"/>
          <ac:spMkLst>
            <pc:docMk/>
            <pc:sldMk cId="0" sldId="275"/>
            <ac:spMk id="338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23:41.447" v="1261" actId="20577"/>
          <ac:spMkLst>
            <pc:docMk/>
            <pc:sldMk cId="0" sldId="275"/>
            <ac:spMk id="345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23:40.994" v="1259" actId="20577"/>
          <ac:spMkLst>
            <pc:docMk/>
            <pc:sldMk cId="0" sldId="275"/>
            <ac:spMk id="346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23:37.837" v="1257" actId="20577"/>
          <ac:spMkLst>
            <pc:docMk/>
            <pc:sldMk cId="0" sldId="275"/>
            <ac:spMk id="347" creationId="{00000000-0000-0000-0000-000000000000}"/>
          </ac:spMkLst>
        </pc:spChg>
      </pc:sldChg>
      <pc:sldChg chg="modSp ord">
        <pc:chgData name="weihang he" userId="S::wh924@uw.edu::9d0b1983-02c9-466b-93a4-9a544087295b" providerId="AD" clId="Web-{8B1B2FF9-5C52-3819-1D5C-9F72DA930E17}" dt="2021-12-09T04:14:11.715" v="771" actId="20577"/>
        <pc:sldMkLst>
          <pc:docMk/>
          <pc:sldMk cId="0" sldId="276"/>
        </pc:sldMkLst>
        <pc:spChg chg="mod">
          <ac:chgData name="weihang he" userId="S::wh924@uw.edu::9d0b1983-02c9-466b-93a4-9a544087295b" providerId="AD" clId="Web-{8B1B2FF9-5C52-3819-1D5C-9F72DA930E17}" dt="2021-12-09T04:14:11.715" v="771" actId="20577"/>
          <ac:spMkLst>
            <pc:docMk/>
            <pc:sldMk cId="0" sldId="276"/>
            <ac:spMk id="352" creationId="{00000000-0000-0000-0000-000000000000}"/>
          </ac:spMkLst>
        </pc:spChg>
      </pc:sldChg>
      <pc:sldChg chg="del">
        <pc:chgData name="weihang he" userId="S::wh924@uw.edu::9d0b1983-02c9-466b-93a4-9a544087295b" providerId="AD" clId="Web-{8B1B2FF9-5C52-3819-1D5C-9F72DA930E17}" dt="2021-12-09T04:04:52.937" v="629"/>
        <pc:sldMkLst>
          <pc:docMk/>
          <pc:sldMk cId="0" sldId="277"/>
        </pc:sldMkLst>
      </pc:sldChg>
      <pc:sldChg chg="del">
        <pc:chgData name="weihang he" userId="S::wh924@uw.edu::9d0b1983-02c9-466b-93a4-9a544087295b" providerId="AD" clId="Web-{8B1B2FF9-5C52-3819-1D5C-9F72DA930E17}" dt="2021-12-09T04:04:56.890" v="630"/>
        <pc:sldMkLst>
          <pc:docMk/>
          <pc:sldMk cId="0" sldId="278"/>
        </pc:sldMkLst>
      </pc:sldChg>
      <pc:sldChg chg="del">
        <pc:chgData name="weihang he" userId="S::wh924@uw.edu::9d0b1983-02c9-466b-93a4-9a544087295b" providerId="AD" clId="Web-{8B1B2FF9-5C52-3819-1D5C-9F72DA930E17}" dt="2021-12-09T04:04:57.828" v="631"/>
        <pc:sldMkLst>
          <pc:docMk/>
          <pc:sldMk cId="0" sldId="279"/>
        </pc:sldMkLst>
      </pc:sldChg>
      <pc:sldChg chg="modSp ord modNotes">
        <pc:chgData name="weihang he" userId="S::wh924@uw.edu::9d0b1983-02c9-466b-93a4-9a544087295b" providerId="AD" clId="Web-{8B1B2FF9-5C52-3819-1D5C-9F72DA930E17}" dt="2021-12-09T04:22:51.947" v="1243"/>
        <pc:sldMkLst>
          <pc:docMk/>
          <pc:sldMk cId="0" sldId="280"/>
        </pc:sldMkLst>
        <pc:spChg chg="mod">
          <ac:chgData name="weihang he" userId="S::wh924@uw.edu::9d0b1983-02c9-466b-93a4-9a544087295b" providerId="AD" clId="Web-{8B1B2FF9-5C52-3819-1D5C-9F72DA930E17}" dt="2021-12-09T04:22:45.853" v="1233" actId="20577"/>
          <ac:spMkLst>
            <pc:docMk/>
            <pc:sldMk cId="0" sldId="280"/>
            <ac:spMk id="424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05:21.468" v="634" actId="20577"/>
          <ac:spMkLst>
            <pc:docMk/>
            <pc:sldMk cId="0" sldId="280"/>
            <ac:spMk id="425" creationId="{00000000-0000-0000-0000-000000000000}"/>
          </ac:spMkLst>
        </pc:spChg>
      </pc:sldChg>
      <pc:sldChg chg="del">
        <pc:chgData name="weihang he" userId="S::wh924@uw.edu::9d0b1983-02c9-466b-93a4-9a544087295b" providerId="AD" clId="Web-{8B1B2FF9-5C52-3819-1D5C-9F72DA930E17}" dt="2021-12-09T04:05:48.327" v="635"/>
        <pc:sldMkLst>
          <pc:docMk/>
          <pc:sldMk cId="0" sldId="281"/>
        </pc:sldMkLst>
      </pc:sldChg>
      <pc:sldChg chg="addSp delSp modSp ord">
        <pc:chgData name="weihang he" userId="S::wh924@uw.edu::9d0b1983-02c9-466b-93a4-9a544087295b" providerId="AD" clId="Web-{8B1B2FF9-5C52-3819-1D5C-9F72DA930E17}" dt="2021-12-09T03:46:19.443" v="140"/>
        <pc:sldMkLst>
          <pc:docMk/>
          <pc:sldMk cId="0" sldId="282"/>
        </pc:sldMkLst>
        <pc:spChg chg="add del mod">
          <ac:chgData name="weihang he" userId="S::wh924@uw.edu::9d0b1983-02c9-466b-93a4-9a544087295b" providerId="AD" clId="Web-{8B1B2FF9-5C52-3819-1D5C-9F72DA930E17}" dt="2021-12-09T03:46:05.943" v="134"/>
          <ac:spMkLst>
            <pc:docMk/>
            <pc:sldMk cId="0" sldId="282"/>
            <ac:spMk id="3" creationId="{11670138-A515-4221-97FD-210143111A9F}"/>
          </ac:spMkLst>
        </pc:spChg>
        <pc:spChg chg="add del mod">
          <ac:chgData name="weihang he" userId="S::wh924@uw.edu::9d0b1983-02c9-466b-93a4-9a544087295b" providerId="AD" clId="Web-{8B1B2FF9-5C52-3819-1D5C-9F72DA930E17}" dt="2021-12-09T03:46:19.443" v="140"/>
          <ac:spMkLst>
            <pc:docMk/>
            <pc:sldMk cId="0" sldId="282"/>
            <ac:spMk id="5" creationId="{E661F22A-2173-49C9-9495-A5314D013BCB}"/>
          </ac:spMkLst>
        </pc:spChg>
        <pc:spChg chg="mod">
          <ac:chgData name="weihang he" userId="S::wh924@uw.edu::9d0b1983-02c9-466b-93a4-9a544087295b" providerId="AD" clId="Web-{8B1B2FF9-5C52-3819-1D5C-9F72DA930E17}" dt="2021-12-09T03:45:46.818" v="127" actId="20577"/>
          <ac:spMkLst>
            <pc:docMk/>
            <pc:sldMk cId="0" sldId="282"/>
            <ac:spMk id="450" creationId="{00000000-0000-0000-0000-000000000000}"/>
          </ac:spMkLst>
        </pc:spChg>
        <pc:spChg chg="add del mod">
          <ac:chgData name="weihang he" userId="S::wh924@uw.edu::9d0b1983-02c9-466b-93a4-9a544087295b" providerId="AD" clId="Web-{8B1B2FF9-5C52-3819-1D5C-9F72DA930E17}" dt="2021-12-09T03:46:16.490" v="139"/>
          <ac:spMkLst>
            <pc:docMk/>
            <pc:sldMk cId="0" sldId="282"/>
            <ac:spMk id="451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3:45:38.334" v="125" actId="20577"/>
          <ac:spMkLst>
            <pc:docMk/>
            <pc:sldMk cId="0" sldId="282"/>
            <ac:spMk id="452" creationId="{00000000-0000-0000-0000-000000000000}"/>
          </ac:spMkLst>
        </pc:spChg>
      </pc:sldChg>
      <pc:sldChg chg="ord modNotes">
        <pc:chgData name="weihang he" userId="S::wh924@uw.edu::9d0b1983-02c9-466b-93a4-9a544087295b" providerId="AD" clId="Web-{8B1B2FF9-5C52-3819-1D5C-9F72DA930E17}" dt="2021-12-09T04:20:48.760" v="1208"/>
        <pc:sldMkLst>
          <pc:docMk/>
          <pc:sldMk cId="0" sldId="283"/>
        </pc:sldMkLst>
      </pc:sldChg>
      <pc:sldChg chg="del">
        <pc:chgData name="weihang he" userId="S::wh924@uw.edu::9d0b1983-02c9-466b-93a4-9a544087295b" providerId="AD" clId="Web-{8B1B2FF9-5C52-3819-1D5C-9F72DA930E17}" dt="2021-12-09T04:06:38.561" v="644"/>
        <pc:sldMkLst>
          <pc:docMk/>
          <pc:sldMk cId="0" sldId="284"/>
        </pc:sldMkLst>
      </pc:sldChg>
      <pc:sldChg chg="del">
        <pc:chgData name="weihang he" userId="S::wh924@uw.edu::9d0b1983-02c9-466b-93a4-9a544087295b" providerId="AD" clId="Web-{8B1B2FF9-5C52-3819-1D5C-9F72DA930E17}" dt="2021-12-09T04:06:32.311" v="643"/>
        <pc:sldMkLst>
          <pc:docMk/>
          <pc:sldMk cId="0" sldId="285"/>
        </pc:sldMkLst>
      </pc:sldChg>
      <pc:sldChg chg="del">
        <pc:chgData name="weihang he" userId="S::wh924@uw.edu::9d0b1983-02c9-466b-93a4-9a544087295b" providerId="AD" clId="Web-{8B1B2FF9-5C52-3819-1D5C-9F72DA930E17}" dt="2021-12-09T04:05:52.702" v="636"/>
        <pc:sldMkLst>
          <pc:docMk/>
          <pc:sldMk cId="0" sldId="286"/>
        </pc:sldMkLst>
      </pc:sldChg>
      <pc:sldChg chg="del">
        <pc:chgData name="weihang he" userId="S::wh924@uw.edu::9d0b1983-02c9-466b-93a4-9a544087295b" providerId="AD" clId="Web-{8B1B2FF9-5C52-3819-1D5C-9F72DA930E17}" dt="2021-12-09T04:05:55.593" v="637"/>
        <pc:sldMkLst>
          <pc:docMk/>
          <pc:sldMk cId="0" sldId="287"/>
        </pc:sldMkLst>
      </pc:sldChg>
      <pc:sldChg chg="del">
        <pc:chgData name="weihang he" userId="S::wh924@uw.edu::9d0b1983-02c9-466b-93a4-9a544087295b" providerId="AD" clId="Web-{8B1B2FF9-5C52-3819-1D5C-9F72DA930E17}" dt="2021-12-09T04:06:26.655" v="642"/>
        <pc:sldMkLst>
          <pc:docMk/>
          <pc:sldMk cId="0" sldId="288"/>
        </pc:sldMkLst>
      </pc:sldChg>
      <pc:sldChg chg="del">
        <pc:chgData name="weihang he" userId="S::wh924@uw.edu::9d0b1983-02c9-466b-93a4-9a544087295b" providerId="AD" clId="Web-{8B1B2FF9-5C52-3819-1D5C-9F72DA930E17}" dt="2021-12-09T03:45:12.771" v="123"/>
        <pc:sldMkLst>
          <pc:docMk/>
          <pc:sldMk cId="0" sldId="289"/>
        </pc:sldMkLst>
      </pc:sldChg>
      <pc:sldChg chg="del">
        <pc:chgData name="weihang he" userId="S::wh924@uw.edu::9d0b1983-02c9-466b-93a4-9a544087295b" providerId="AD" clId="Web-{8B1B2FF9-5C52-3819-1D5C-9F72DA930E17}" dt="2021-12-09T04:06:01.468" v="638"/>
        <pc:sldMkLst>
          <pc:docMk/>
          <pc:sldMk cId="0" sldId="290"/>
        </pc:sldMkLst>
      </pc:sldChg>
      <pc:sldChg chg="del">
        <pc:chgData name="weihang he" userId="S::wh924@uw.edu::9d0b1983-02c9-466b-93a4-9a544087295b" providerId="AD" clId="Web-{8B1B2FF9-5C52-3819-1D5C-9F72DA930E17}" dt="2021-12-09T04:06:05.358" v="639"/>
        <pc:sldMkLst>
          <pc:docMk/>
          <pc:sldMk cId="0" sldId="291"/>
        </pc:sldMkLst>
      </pc:sldChg>
      <pc:sldChg chg="del">
        <pc:chgData name="weihang he" userId="S::wh924@uw.edu::9d0b1983-02c9-466b-93a4-9a544087295b" providerId="AD" clId="Web-{8B1B2FF9-5C52-3819-1D5C-9F72DA930E17}" dt="2021-12-09T04:06:22.265" v="641"/>
        <pc:sldMkLst>
          <pc:docMk/>
          <pc:sldMk cId="0" sldId="292"/>
        </pc:sldMkLst>
      </pc:sldChg>
      <pc:sldChg chg="del">
        <pc:chgData name="weihang he" userId="S::wh924@uw.edu::9d0b1983-02c9-466b-93a4-9a544087295b" providerId="AD" clId="Web-{8B1B2FF9-5C52-3819-1D5C-9F72DA930E17}" dt="2021-12-09T04:06:18.296" v="640"/>
        <pc:sldMkLst>
          <pc:docMk/>
          <pc:sldMk cId="0" sldId="293"/>
        </pc:sldMkLst>
      </pc:sldChg>
      <pc:sldChg chg="add del">
        <pc:chgData name="weihang he" userId="S::wh924@uw.edu::9d0b1983-02c9-466b-93a4-9a544087295b" providerId="AD" clId="Web-{8B1B2FF9-5C52-3819-1D5C-9F72DA930E17}" dt="2021-12-09T03:44:54.115" v="122"/>
        <pc:sldMkLst>
          <pc:docMk/>
          <pc:sldMk cId="0" sldId="294"/>
        </pc:sldMkLst>
      </pc:sldChg>
      <pc:sldChg chg="delSp modSp">
        <pc:chgData name="weihang he" userId="S::wh924@uw.edu::9d0b1983-02c9-466b-93a4-9a544087295b" providerId="AD" clId="Web-{8B1B2FF9-5C52-3819-1D5C-9F72DA930E17}" dt="2021-12-09T03:35:48.040" v="52" actId="20577"/>
        <pc:sldMkLst>
          <pc:docMk/>
          <pc:sldMk cId="0" sldId="295"/>
        </pc:sldMkLst>
        <pc:spChg chg="mod">
          <ac:chgData name="weihang he" userId="S::wh924@uw.edu::9d0b1983-02c9-466b-93a4-9a544087295b" providerId="AD" clId="Web-{8B1B2FF9-5C52-3819-1D5C-9F72DA930E17}" dt="2021-12-09T03:35:48.040" v="52" actId="20577"/>
          <ac:spMkLst>
            <pc:docMk/>
            <pc:sldMk cId="0" sldId="295"/>
            <ac:spMk id="1689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3:35:36.759" v="48" actId="20577"/>
          <ac:spMkLst>
            <pc:docMk/>
            <pc:sldMk cId="0" sldId="295"/>
            <ac:spMk id="1698" creationId="{00000000-0000-0000-0000-000000000000}"/>
          </ac:spMkLst>
        </pc:spChg>
        <pc:grpChg chg="del">
          <ac:chgData name="weihang he" userId="S::wh924@uw.edu::9d0b1983-02c9-466b-93a4-9a544087295b" providerId="AD" clId="Web-{8B1B2FF9-5C52-3819-1D5C-9F72DA930E17}" dt="2021-12-09T03:35:38.477" v="49"/>
          <ac:grpSpMkLst>
            <pc:docMk/>
            <pc:sldMk cId="0" sldId="295"/>
            <ac:grpSpMk id="1690" creationId="{00000000-0000-0000-0000-000000000000}"/>
          </ac:grpSpMkLst>
        </pc:grpChg>
        <pc:picChg chg="del">
          <ac:chgData name="weihang he" userId="S::wh924@uw.edu::9d0b1983-02c9-466b-93a4-9a544087295b" providerId="AD" clId="Web-{8B1B2FF9-5C52-3819-1D5C-9F72DA930E17}" dt="2021-12-09T03:35:13.931" v="42"/>
          <ac:picMkLst>
            <pc:docMk/>
            <pc:sldMk cId="0" sldId="295"/>
            <ac:picMk id="1688" creationId="{00000000-0000-0000-0000-000000000000}"/>
          </ac:picMkLst>
        </pc:picChg>
      </pc:sldChg>
      <pc:sldChg chg="addSp delSp modSp add replId">
        <pc:chgData name="weihang he" userId="S::wh924@uw.edu::9d0b1983-02c9-466b-93a4-9a544087295b" providerId="AD" clId="Web-{8B1B2FF9-5C52-3819-1D5C-9F72DA930E17}" dt="2021-12-09T04:23:06.666" v="1246" actId="20577"/>
        <pc:sldMkLst>
          <pc:docMk/>
          <pc:sldMk cId="3669157816" sldId="296"/>
        </pc:sldMkLst>
        <pc:spChg chg="add mod">
          <ac:chgData name="weihang he" userId="S::wh924@uw.edu::9d0b1983-02c9-466b-93a4-9a544087295b" providerId="AD" clId="Web-{8B1B2FF9-5C52-3819-1D5C-9F72DA930E17}" dt="2021-12-09T04:23:06.666" v="1246" actId="20577"/>
          <ac:spMkLst>
            <pc:docMk/>
            <pc:sldMk cId="3669157816" sldId="296"/>
            <ac:spMk id="2" creationId="{C0047E83-37CA-4A6B-B528-107137D60BC8}"/>
          </ac:spMkLst>
        </pc:spChg>
        <pc:spChg chg="add del mod">
          <ac:chgData name="weihang he" userId="S::wh924@uw.edu::9d0b1983-02c9-466b-93a4-9a544087295b" providerId="AD" clId="Web-{8B1B2FF9-5C52-3819-1D5C-9F72DA930E17}" dt="2021-12-09T03:46:26.365" v="142"/>
          <ac:spMkLst>
            <pc:docMk/>
            <pc:sldMk cId="3669157816" sldId="296"/>
            <ac:spMk id="3" creationId="{9760BDE8-9E8B-472F-B8FA-06F4FF726F9E}"/>
          </ac:spMkLst>
        </pc:spChg>
        <pc:spChg chg="add del mod">
          <ac:chgData name="weihang he" userId="S::wh924@uw.edu::9d0b1983-02c9-466b-93a4-9a544087295b" providerId="AD" clId="Web-{8B1B2FF9-5C52-3819-1D5C-9F72DA930E17}" dt="2021-12-09T03:46:23.411" v="141"/>
          <ac:spMkLst>
            <pc:docMk/>
            <pc:sldMk cId="3669157816" sldId="296"/>
            <ac:spMk id="766" creationId="{00000000-0000-0000-0000-000000000000}"/>
          </ac:spMkLst>
        </pc:spChg>
        <pc:graphicFrameChg chg="del mod modGraphic">
          <ac:chgData name="weihang he" userId="S::wh924@uw.edu::9d0b1983-02c9-466b-93a4-9a544087295b" providerId="AD" clId="Web-{8B1B2FF9-5C52-3819-1D5C-9F72DA930E17}" dt="2021-12-09T03:36:08.258" v="64"/>
          <ac:graphicFrameMkLst>
            <pc:docMk/>
            <pc:sldMk cId="3669157816" sldId="296"/>
            <ac:graphicFrameMk id="768" creationId="{00000000-0000-0000-0000-000000000000}"/>
          </ac:graphicFrameMkLst>
        </pc:graphicFrameChg>
      </pc:sldChg>
      <pc:sldChg chg="addSp delSp modSp add ord replId">
        <pc:chgData name="weihang he" userId="S::wh924@uw.edu::9d0b1983-02c9-466b-93a4-9a544087295b" providerId="AD" clId="Web-{8B1B2FF9-5C52-3819-1D5C-9F72DA930E17}" dt="2021-12-09T04:24:52.025" v="1312"/>
        <pc:sldMkLst>
          <pc:docMk/>
          <pc:sldMk cId="827848506" sldId="297"/>
        </pc:sldMkLst>
        <pc:spChg chg="add del mod">
          <ac:chgData name="weihang he" userId="S::wh924@uw.edu::9d0b1983-02c9-466b-93a4-9a544087295b" providerId="AD" clId="Web-{8B1B2FF9-5C52-3819-1D5C-9F72DA930E17}" dt="2021-12-09T04:24:38.868" v="1305"/>
          <ac:spMkLst>
            <pc:docMk/>
            <pc:sldMk cId="827848506" sldId="297"/>
            <ac:spMk id="2" creationId="{8CC012A6-F713-477A-BB83-4A928E8DEE92}"/>
          </ac:spMkLst>
        </pc:spChg>
        <pc:spChg chg="mod">
          <ac:chgData name="weihang he" userId="S::wh924@uw.edu::9d0b1983-02c9-466b-93a4-9a544087295b" providerId="AD" clId="Web-{8B1B2FF9-5C52-3819-1D5C-9F72DA930E17}" dt="2021-12-09T04:24:49.134" v="1311" actId="20577"/>
          <ac:spMkLst>
            <pc:docMk/>
            <pc:sldMk cId="827848506" sldId="297"/>
            <ac:spMk id="424" creationId="{00000000-0000-0000-0000-000000000000}"/>
          </ac:spMkLst>
        </pc:spChg>
        <pc:spChg chg="mod">
          <ac:chgData name="weihang he" userId="S::wh924@uw.edu::9d0b1983-02c9-466b-93a4-9a544087295b" providerId="AD" clId="Web-{8B1B2FF9-5C52-3819-1D5C-9F72DA930E17}" dt="2021-12-09T04:24:42.978" v="1307" actId="20577"/>
          <ac:spMkLst>
            <pc:docMk/>
            <pc:sldMk cId="827848506" sldId="297"/>
            <ac:spMk id="425" creationId="{00000000-0000-0000-0000-000000000000}"/>
          </ac:spMkLst>
        </pc:spChg>
      </pc:sldChg>
      <pc:sldChg chg="add del replId">
        <pc:chgData name="weihang he" userId="S::wh924@uw.edu::9d0b1983-02c9-466b-93a4-9a544087295b" providerId="AD" clId="Web-{8B1B2FF9-5C52-3819-1D5C-9F72DA930E17}" dt="2021-12-09T03:51:31.222" v="309"/>
        <pc:sldMkLst>
          <pc:docMk/>
          <pc:sldMk cId="2997932691" sldId="297"/>
        </pc:sldMkLst>
      </pc:sldChg>
      <pc:sldChg chg="add replId">
        <pc:chgData name="weihang he" userId="S::wh924@uw.edu::9d0b1983-02c9-466b-93a4-9a544087295b" providerId="AD" clId="Web-{8B1B2FF9-5C52-3819-1D5C-9F72DA930E17}" dt="2021-12-09T04:24:44.040" v="1308"/>
        <pc:sldMkLst>
          <pc:docMk/>
          <pc:sldMk cId="2249325851" sldId="298"/>
        </pc:sldMkLst>
      </pc:sldChg>
      <pc:sldChg chg="modSp add replId">
        <pc:chgData name="weihang he" userId="S::wh924@uw.edu::9d0b1983-02c9-466b-93a4-9a544087295b" providerId="AD" clId="Web-{8B1B2FF9-5C52-3819-1D5C-9F72DA930E17}" dt="2021-12-09T04:24:59.884" v="1314" actId="20577"/>
        <pc:sldMkLst>
          <pc:docMk/>
          <pc:sldMk cId="3621424261" sldId="299"/>
        </pc:sldMkLst>
        <pc:spChg chg="mod">
          <ac:chgData name="weihang he" userId="S::wh924@uw.edu::9d0b1983-02c9-466b-93a4-9a544087295b" providerId="AD" clId="Web-{8B1B2FF9-5C52-3819-1D5C-9F72DA930E17}" dt="2021-12-09T04:24:59.884" v="1314" actId="20577"/>
          <ac:spMkLst>
            <pc:docMk/>
            <pc:sldMk cId="3621424261" sldId="299"/>
            <ac:spMk id="424" creationId="{00000000-0000-0000-0000-000000000000}"/>
          </ac:spMkLst>
        </pc:spChg>
      </pc:sldChg>
    </pc:docChg>
  </pc:docChgLst>
  <pc:docChgLst>
    <pc:chgData name="weihang he" userId="S::wh924@uw.edu::9d0b1983-02c9-466b-93a4-9a544087295b" providerId="AD" clId="Web-{7EDD5BA7-78E2-492E-0C7D-3336D378D5E8}"/>
    <pc:docChg chg="modSld">
      <pc:chgData name="weihang he" userId="S::wh924@uw.edu::9d0b1983-02c9-466b-93a4-9a544087295b" providerId="AD" clId="Web-{7EDD5BA7-78E2-492E-0C7D-3336D378D5E8}" dt="2021-12-11T08:49:25.156" v="4" actId="14100"/>
      <pc:docMkLst>
        <pc:docMk/>
      </pc:docMkLst>
      <pc:sldChg chg="modSp">
        <pc:chgData name="weihang he" userId="S::wh924@uw.edu::9d0b1983-02c9-466b-93a4-9a544087295b" providerId="AD" clId="Web-{7EDD5BA7-78E2-492E-0C7D-3336D378D5E8}" dt="2021-12-11T08:48:42.687" v="0" actId="20577"/>
        <pc:sldMkLst>
          <pc:docMk/>
          <pc:sldMk cId="0" sldId="273"/>
        </pc:sldMkLst>
        <pc:spChg chg="mod">
          <ac:chgData name="weihang he" userId="S::wh924@uw.edu::9d0b1983-02c9-466b-93a4-9a544087295b" providerId="AD" clId="Web-{7EDD5BA7-78E2-492E-0C7D-3336D378D5E8}" dt="2021-12-11T08:48:42.687" v="0" actId="20577"/>
          <ac:spMkLst>
            <pc:docMk/>
            <pc:sldMk cId="0" sldId="273"/>
            <ac:spMk id="312" creationId="{00000000-0000-0000-0000-000000000000}"/>
          </ac:spMkLst>
        </pc:spChg>
      </pc:sldChg>
      <pc:sldChg chg="modSp">
        <pc:chgData name="weihang he" userId="S::wh924@uw.edu::9d0b1983-02c9-466b-93a4-9a544087295b" providerId="AD" clId="Web-{7EDD5BA7-78E2-492E-0C7D-3336D378D5E8}" dt="2021-12-11T08:49:25.156" v="4" actId="14100"/>
        <pc:sldMkLst>
          <pc:docMk/>
          <pc:sldMk cId="1997641497" sldId="300"/>
        </pc:sldMkLst>
        <pc:spChg chg="mod">
          <ac:chgData name="weihang he" userId="S::wh924@uw.edu::9d0b1983-02c9-466b-93a4-9a544087295b" providerId="AD" clId="Web-{7EDD5BA7-78E2-492E-0C7D-3336D378D5E8}" dt="2021-12-11T08:49:25.156" v="4" actId="14100"/>
          <ac:spMkLst>
            <pc:docMk/>
            <pc:sldMk cId="1997641497" sldId="300"/>
            <ac:spMk id="6" creationId="{16F4F80C-CF74-429E-A8DA-3399ED1B2B71}"/>
          </ac:spMkLst>
        </pc:spChg>
      </pc:sldChg>
    </pc:docChg>
  </pc:docChgLst>
  <pc:docChgLst>
    <pc:chgData name="Joey Clancy" userId="S::clancj11@uw.edu::d2843f4d-f19e-4e33-ae3f-4dcf1a61ed48" providerId="AD" clId="Web-{A0648C73-693C-476B-8D29-3670528A092A}"/>
    <pc:docChg chg="modSld">
      <pc:chgData name="Joey Clancy" userId="S::clancj11@uw.edu::d2843f4d-f19e-4e33-ae3f-4dcf1a61ed48" providerId="AD" clId="Web-{A0648C73-693C-476B-8D29-3670528A092A}" dt="2021-12-11T15:16:18.680" v="241" actId="20577"/>
      <pc:docMkLst>
        <pc:docMk/>
      </pc:docMkLst>
      <pc:sldChg chg="addSp modSp">
        <pc:chgData name="Joey Clancy" userId="S::clancj11@uw.edu::d2843f4d-f19e-4e33-ae3f-4dcf1a61ed48" providerId="AD" clId="Web-{A0648C73-693C-476B-8D29-3670528A092A}" dt="2021-12-11T15:16:18.680" v="241" actId="20577"/>
        <pc:sldMkLst>
          <pc:docMk/>
          <pc:sldMk cId="3669157816" sldId="296"/>
        </pc:sldMkLst>
        <pc:spChg chg="mod">
          <ac:chgData name="Joey Clancy" userId="S::clancj11@uw.edu::d2843f4d-f19e-4e33-ae3f-4dcf1a61ed48" providerId="AD" clId="Web-{A0648C73-693C-476B-8D29-3670528A092A}" dt="2021-12-11T15:14:34.882" v="222" actId="20577"/>
          <ac:spMkLst>
            <pc:docMk/>
            <pc:sldMk cId="3669157816" sldId="296"/>
            <ac:spMk id="2" creationId="{C0047E83-37CA-4A6B-B528-107137D60BC8}"/>
          </ac:spMkLst>
        </pc:spChg>
        <pc:spChg chg="add mod">
          <ac:chgData name="Joey Clancy" userId="S::clancj11@uw.edu::d2843f4d-f19e-4e33-ae3f-4dcf1a61ed48" providerId="AD" clId="Web-{A0648C73-693C-476B-8D29-3670528A092A}" dt="2021-12-11T15:16:18.680" v="241" actId="20577"/>
          <ac:spMkLst>
            <pc:docMk/>
            <pc:sldMk cId="3669157816" sldId="296"/>
            <ac:spMk id="5" creationId="{D2211AB3-99E1-4550-B767-99D8B6EC79F8}"/>
          </ac:spMkLst>
        </pc:spChg>
        <pc:spChg chg="add mod">
          <ac:chgData name="Joey Clancy" userId="S::clancj11@uw.edu::d2843f4d-f19e-4e33-ae3f-4dcf1a61ed48" providerId="AD" clId="Web-{A0648C73-693C-476B-8D29-3670528A092A}" dt="2021-12-11T15:13:48.601" v="213" actId="1076"/>
          <ac:spMkLst>
            <pc:docMk/>
            <pc:sldMk cId="3669157816" sldId="296"/>
            <ac:spMk id="7" creationId="{93579724-7719-4608-B7CD-E0181B0C77D6}"/>
          </ac:spMkLst>
        </pc:spChg>
        <pc:spChg chg="add mod">
          <ac:chgData name="Joey Clancy" userId="S::clancj11@uw.edu::d2843f4d-f19e-4e33-ae3f-4dcf1a61ed48" providerId="AD" clId="Web-{A0648C73-693C-476B-8D29-3670528A092A}" dt="2021-12-11T15:14:07.445" v="221" actId="1076"/>
          <ac:spMkLst>
            <pc:docMk/>
            <pc:sldMk cId="3669157816" sldId="296"/>
            <ac:spMk id="15" creationId="{9ED297C6-00B5-4B26-ADBF-8EFDAB03A11D}"/>
          </ac:spMkLst>
        </pc:spChg>
        <pc:picChg chg="add mod">
          <ac:chgData name="Joey Clancy" userId="S::clancj11@uw.edu::d2843f4d-f19e-4e33-ae3f-4dcf1a61ed48" providerId="AD" clId="Web-{A0648C73-693C-476B-8D29-3670528A092A}" dt="2021-12-11T15:12:45.491" v="193"/>
          <ac:picMkLst>
            <pc:docMk/>
            <pc:sldMk cId="3669157816" sldId="296"/>
            <ac:picMk id="3" creationId="{306D8D9A-BF46-4510-8828-91946937CD65}"/>
          </ac:picMkLst>
        </pc:picChg>
        <pc:picChg chg="add mod">
          <ac:chgData name="Joey Clancy" userId="S::clancj11@uw.edu::d2843f4d-f19e-4e33-ae3f-4dcf1a61ed48" providerId="AD" clId="Web-{A0648C73-693C-476B-8D29-3670528A092A}" dt="2021-12-11T15:10:34.444" v="176"/>
          <ac:picMkLst>
            <pc:docMk/>
            <pc:sldMk cId="3669157816" sldId="296"/>
            <ac:picMk id="4" creationId="{C306D935-FB2E-4528-9104-42B2C79E43E7}"/>
          </ac:picMkLst>
        </pc:picChg>
        <pc:cxnChg chg="add mod">
          <ac:chgData name="Joey Clancy" userId="S::clancj11@uw.edu::d2843f4d-f19e-4e33-ae3f-4dcf1a61ed48" providerId="AD" clId="Web-{A0648C73-693C-476B-8D29-3670528A092A}" dt="2021-12-11T15:13:03.569" v="194" actId="1076"/>
          <ac:cxnSpMkLst>
            <pc:docMk/>
            <pc:sldMk cId="3669157816" sldId="296"/>
            <ac:cxnSpMk id="6" creationId="{56408E91-612C-4DE6-876D-FE223707988E}"/>
          </ac:cxnSpMkLst>
        </pc:cxnChg>
        <pc:cxnChg chg="add mod">
          <ac:chgData name="Joey Clancy" userId="S::clancj11@uw.edu::d2843f4d-f19e-4e33-ae3f-4dcf1a61ed48" providerId="AD" clId="Web-{A0648C73-693C-476B-8D29-3670528A092A}" dt="2021-12-11T15:13:08.413" v="195" actId="1076"/>
          <ac:cxnSpMkLst>
            <pc:docMk/>
            <pc:sldMk cId="3669157816" sldId="296"/>
            <ac:cxnSpMk id="13" creationId="{77526670-5F5C-4D72-AC65-11F013B5CC40}"/>
          </ac:cxnSpMkLst>
        </pc:cxnChg>
      </pc:sldChg>
      <pc:sldChg chg="modSp">
        <pc:chgData name="Joey Clancy" userId="S::clancj11@uw.edu::d2843f4d-f19e-4e33-ae3f-4dcf1a61ed48" providerId="AD" clId="Web-{A0648C73-693C-476B-8D29-3670528A092A}" dt="2021-12-11T15:00:36.972" v="82"/>
        <pc:sldMkLst>
          <pc:docMk/>
          <pc:sldMk cId="1997641497" sldId="300"/>
        </pc:sldMkLst>
        <pc:graphicFrameChg chg="mod modGraphic">
          <ac:chgData name="Joey Clancy" userId="S::clancj11@uw.edu::d2843f4d-f19e-4e33-ae3f-4dcf1a61ed48" providerId="AD" clId="Web-{A0648C73-693C-476B-8D29-3670528A092A}" dt="2021-12-11T15:00:36.972" v="82"/>
          <ac:graphicFrameMkLst>
            <pc:docMk/>
            <pc:sldMk cId="1997641497" sldId="300"/>
            <ac:graphicFrameMk id="9" creationId="{2DAFB9E4-5F3B-4441-ABCB-670BD2CE4CF2}"/>
          </ac:graphicFrameMkLst>
        </pc:graphicFrameChg>
      </pc:sldChg>
      <pc:sldChg chg="modSp">
        <pc:chgData name="Joey Clancy" userId="S::clancj11@uw.edu::d2843f4d-f19e-4e33-ae3f-4dcf1a61ed48" providerId="AD" clId="Web-{A0648C73-693C-476B-8D29-3670528A092A}" dt="2021-12-11T15:00:42.925" v="90"/>
        <pc:sldMkLst>
          <pc:docMk/>
          <pc:sldMk cId="2699317538" sldId="301"/>
        </pc:sldMkLst>
        <pc:graphicFrameChg chg="mod modGraphic">
          <ac:chgData name="Joey Clancy" userId="S::clancj11@uw.edu::d2843f4d-f19e-4e33-ae3f-4dcf1a61ed48" providerId="AD" clId="Web-{A0648C73-693C-476B-8D29-3670528A092A}" dt="2021-12-11T15:00:42.925" v="90"/>
          <ac:graphicFrameMkLst>
            <pc:docMk/>
            <pc:sldMk cId="2699317538" sldId="301"/>
            <ac:graphicFrameMk id="9" creationId="{2DAFB9E4-5F3B-4441-ABCB-670BD2CE4CF2}"/>
          </ac:graphicFrameMkLst>
        </pc:graphicFrameChg>
      </pc:sldChg>
      <pc:sldChg chg="modSp">
        <pc:chgData name="Joey Clancy" userId="S::clancj11@uw.edu::d2843f4d-f19e-4e33-ae3f-4dcf1a61ed48" providerId="AD" clId="Web-{A0648C73-693C-476B-8D29-3670528A092A}" dt="2021-12-11T15:00:47.847" v="98"/>
        <pc:sldMkLst>
          <pc:docMk/>
          <pc:sldMk cId="2597346376" sldId="302"/>
        </pc:sldMkLst>
        <pc:graphicFrameChg chg="mod modGraphic">
          <ac:chgData name="Joey Clancy" userId="S::clancj11@uw.edu::d2843f4d-f19e-4e33-ae3f-4dcf1a61ed48" providerId="AD" clId="Web-{A0648C73-693C-476B-8D29-3670528A092A}" dt="2021-12-11T15:00:47.847" v="98"/>
          <ac:graphicFrameMkLst>
            <pc:docMk/>
            <pc:sldMk cId="2597346376" sldId="302"/>
            <ac:graphicFrameMk id="9" creationId="{2DAFB9E4-5F3B-4441-ABCB-670BD2CE4CF2}"/>
          </ac:graphicFrameMkLst>
        </pc:graphicFrameChg>
        <pc:graphicFrameChg chg="mod modGraphic">
          <ac:chgData name="Joey Clancy" userId="S::clancj11@uw.edu::d2843f4d-f19e-4e33-ae3f-4dcf1a61ed48" providerId="AD" clId="Web-{A0648C73-693C-476B-8D29-3670528A092A}" dt="2021-12-11T14:59:19.034" v="23"/>
          <ac:graphicFrameMkLst>
            <pc:docMk/>
            <pc:sldMk cId="2597346376" sldId="302"/>
            <ac:graphicFrameMk id="10" creationId="{8A433BED-A2FB-489F-80D7-6121AA93C63E}"/>
          </ac:graphicFrameMkLst>
        </pc:graphicFrameChg>
      </pc:sldChg>
    </pc:docChg>
  </pc:docChgLst>
  <pc:docChgLst>
    <pc:chgData name="Supriya Prasad" userId="S::supriyap@uw.edu::76bce334-9427-4c91-8772-c60b574715e2" providerId="AD" clId="Web-{E377FD7A-A6A4-4501-8A77-BB388EA57BCB}"/>
    <pc:docChg chg="mod addSld delSld modSld sldOrd">
      <pc:chgData name="Supriya Prasad" userId="S::supriyap@uw.edu::76bce334-9427-4c91-8772-c60b574715e2" providerId="AD" clId="Web-{E377FD7A-A6A4-4501-8A77-BB388EA57BCB}" dt="2021-12-14T02:50:30.271" v="190" actId="20577"/>
      <pc:docMkLst>
        <pc:docMk/>
      </pc:docMkLst>
      <pc:sldChg chg="addCm delCm modCm">
        <pc:chgData name="Supriya Prasad" userId="S::supriyap@uw.edu::76bce334-9427-4c91-8772-c60b574715e2" providerId="AD" clId="Web-{E377FD7A-A6A4-4501-8A77-BB388EA57BCB}" dt="2021-12-14T00:50:09.007" v="156"/>
        <pc:sldMkLst>
          <pc:docMk/>
          <pc:sldMk cId="0" sldId="257"/>
        </pc:sldMkLst>
      </pc:sldChg>
      <pc:sldChg chg="addSp delSp modSp">
        <pc:chgData name="Supriya Prasad" userId="S::supriyap@uw.edu::76bce334-9427-4c91-8772-c60b574715e2" providerId="AD" clId="Web-{E377FD7A-A6A4-4501-8A77-BB388EA57BCB}" dt="2021-12-14T02:50:30.271" v="190" actId="20577"/>
        <pc:sldMkLst>
          <pc:docMk/>
          <pc:sldMk cId="0" sldId="275"/>
        </pc:sldMkLst>
        <pc:spChg chg="mod">
          <ac:chgData name="Supriya Prasad" userId="S::supriyap@uw.edu::76bce334-9427-4c91-8772-c60b574715e2" providerId="AD" clId="Web-{E377FD7A-A6A4-4501-8A77-BB388EA57BCB}" dt="2021-12-14T02:50:30.271" v="190" actId="20577"/>
          <ac:spMkLst>
            <pc:docMk/>
            <pc:sldMk cId="0" sldId="275"/>
            <ac:spMk id="2" creationId="{3E8DE6FC-4C8A-4139-AD64-1D7955D01499}"/>
          </ac:spMkLst>
        </pc:spChg>
        <pc:spChg chg="add del">
          <ac:chgData name="Supriya Prasad" userId="S::supriyap@uw.edu::76bce334-9427-4c91-8772-c60b574715e2" providerId="AD" clId="Web-{E377FD7A-A6A4-4501-8A77-BB388EA57BCB}" dt="2021-12-14T00:49:58.007" v="155"/>
          <ac:spMkLst>
            <pc:docMk/>
            <pc:sldMk cId="0" sldId="275"/>
            <ac:spMk id="3" creationId="{527F5D72-18E5-498B-91C1-C1D5EC4B6817}"/>
          </ac:spMkLst>
        </pc:spChg>
        <pc:spChg chg="mod">
          <ac:chgData name="Supriya Prasad" userId="S::supriyap@uw.edu::76bce334-9427-4c91-8772-c60b574715e2" providerId="AD" clId="Web-{E377FD7A-A6A4-4501-8A77-BB388EA57BCB}" dt="2021-12-14T00:00:45.349" v="0" actId="20577"/>
          <ac:spMkLst>
            <pc:docMk/>
            <pc:sldMk cId="0" sldId="275"/>
            <ac:spMk id="335" creationId="{00000000-0000-0000-0000-000000000000}"/>
          </ac:spMkLst>
        </pc:spChg>
        <pc:spChg chg="mod">
          <ac:chgData name="Supriya Prasad" userId="S::supriyap@uw.edu::76bce334-9427-4c91-8772-c60b574715e2" providerId="AD" clId="Web-{E377FD7A-A6A4-4501-8A77-BB388EA57BCB}" dt="2021-12-14T02:48:38.085" v="160" actId="20577"/>
          <ac:spMkLst>
            <pc:docMk/>
            <pc:sldMk cId="0" sldId="275"/>
            <ac:spMk id="336" creationId="{00000000-0000-0000-0000-000000000000}"/>
          </ac:spMkLst>
        </pc:spChg>
        <pc:spChg chg="mod">
          <ac:chgData name="Supriya Prasad" userId="S::supriyap@uw.edu::76bce334-9427-4c91-8772-c60b574715e2" providerId="AD" clId="Web-{E377FD7A-A6A4-4501-8A77-BB388EA57BCB}" dt="2021-12-14T02:50:07.833" v="184" actId="20577"/>
          <ac:spMkLst>
            <pc:docMk/>
            <pc:sldMk cId="0" sldId="275"/>
            <ac:spMk id="337" creationId="{00000000-0000-0000-0000-000000000000}"/>
          </ac:spMkLst>
        </pc:spChg>
        <pc:spChg chg="mod">
          <ac:chgData name="Supriya Prasad" userId="S::supriyap@uw.edu::76bce334-9427-4c91-8772-c60b574715e2" providerId="AD" clId="Web-{E377FD7A-A6A4-4501-8A77-BB388EA57BCB}" dt="2021-12-14T02:50:13.427" v="186" actId="20577"/>
          <ac:spMkLst>
            <pc:docMk/>
            <pc:sldMk cId="0" sldId="275"/>
            <ac:spMk id="345" creationId="{00000000-0000-0000-0000-000000000000}"/>
          </ac:spMkLst>
        </pc:spChg>
      </pc:sldChg>
      <pc:sldChg chg="ord">
        <pc:chgData name="Supriya Prasad" userId="S::supriyap@uw.edu::76bce334-9427-4c91-8772-c60b574715e2" providerId="AD" clId="Web-{E377FD7A-A6A4-4501-8A77-BB388EA57BCB}" dt="2021-12-14T00:39:12.572" v="125"/>
        <pc:sldMkLst>
          <pc:docMk/>
          <pc:sldMk cId="229434203" sldId="304"/>
        </pc:sldMkLst>
      </pc:sldChg>
      <pc:sldChg chg="addSp">
        <pc:chgData name="Supriya Prasad" userId="S::supriyap@uw.edu::76bce334-9427-4c91-8772-c60b574715e2" providerId="AD" clId="Web-{E377FD7A-A6A4-4501-8A77-BB388EA57BCB}" dt="2021-12-14T00:38:26.729" v="121"/>
        <pc:sldMkLst>
          <pc:docMk/>
          <pc:sldMk cId="2294861517" sldId="307"/>
        </pc:sldMkLst>
        <pc:grpChg chg="add">
          <ac:chgData name="Supriya Prasad" userId="S::supriyap@uw.edu::76bce334-9427-4c91-8772-c60b574715e2" providerId="AD" clId="Web-{E377FD7A-A6A4-4501-8A77-BB388EA57BCB}" dt="2021-12-14T00:38:26.729" v="121"/>
          <ac:grpSpMkLst>
            <pc:docMk/>
            <pc:sldMk cId="2294861517" sldId="307"/>
            <ac:grpSpMk id="4" creationId="{F115D0AB-AFCB-4964-B992-BD654DFDC7B7}"/>
          </ac:grpSpMkLst>
        </pc:grpChg>
      </pc:sldChg>
      <pc:sldChg chg="del">
        <pc:chgData name="Supriya Prasad" userId="S::supriyap@uw.edu::76bce334-9427-4c91-8772-c60b574715e2" providerId="AD" clId="Web-{E377FD7A-A6A4-4501-8A77-BB388EA57BCB}" dt="2021-12-14T00:31:10.231" v="90"/>
        <pc:sldMkLst>
          <pc:docMk/>
          <pc:sldMk cId="1163394565" sldId="308"/>
        </pc:sldMkLst>
      </pc:sldChg>
      <pc:sldChg chg="addSp">
        <pc:chgData name="Supriya Prasad" userId="S::supriyap@uw.edu::76bce334-9427-4c91-8772-c60b574715e2" providerId="AD" clId="Web-{E377FD7A-A6A4-4501-8A77-BB388EA57BCB}" dt="2021-12-14T00:38:35.494" v="122"/>
        <pc:sldMkLst>
          <pc:docMk/>
          <pc:sldMk cId="1666957548" sldId="309"/>
        </pc:sldMkLst>
        <pc:grpChg chg="add">
          <ac:chgData name="Supriya Prasad" userId="S::supriyap@uw.edu::76bce334-9427-4c91-8772-c60b574715e2" providerId="AD" clId="Web-{E377FD7A-A6A4-4501-8A77-BB388EA57BCB}" dt="2021-12-14T00:38:35.494" v="122"/>
          <ac:grpSpMkLst>
            <pc:docMk/>
            <pc:sldMk cId="1666957548" sldId="309"/>
            <ac:grpSpMk id="3" creationId="{DCE393BB-35BB-473F-AAD7-AEB2262E7DB3}"/>
          </ac:grpSpMkLst>
        </pc:grpChg>
      </pc:sldChg>
      <pc:sldChg chg="addSp delSp modSp new">
        <pc:chgData name="Supriya Prasad" userId="S::supriyap@uw.edu::76bce334-9427-4c91-8772-c60b574715e2" providerId="AD" clId="Web-{E377FD7A-A6A4-4501-8A77-BB388EA57BCB}" dt="2021-12-14T00:38:39.416" v="123"/>
        <pc:sldMkLst>
          <pc:docMk/>
          <pc:sldMk cId="2255603718" sldId="310"/>
        </pc:sldMkLst>
        <pc:spChg chg="mod">
          <ac:chgData name="Supriya Prasad" userId="S::supriyap@uw.edu::76bce334-9427-4c91-8772-c60b574715e2" providerId="AD" clId="Web-{E377FD7A-A6A4-4501-8A77-BB388EA57BCB}" dt="2021-12-14T00:26:10.373" v="25" actId="20577"/>
          <ac:spMkLst>
            <pc:docMk/>
            <pc:sldMk cId="2255603718" sldId="310"/>
            <ac:spMk id="2" creationId="{939A39FF-898E-4A54-8B2E-EE275568E66F}"/>
          </ac:spMkLst>
        </pc:spChg>
        <pc:spChg chg="del">
          <ac:chgData name="Supriya Prasad" userId="S::supriyap@uw.edu::76bce334-9427-4c91-8772-c60b574715e2" providerId="AD" clId="Web-{E377FD7A-A6A4-4501-8A77-BB388EA57BCB}" dt="2021-12-14T00:19:47.781" v="5"/>
          <ac:spMkLst>
            <pc:docMk/>
            <pc:sldMk cId="2255603718" sldId="310"/>
            <ac:spMk id="3" creationId="{1113EF39-2A00-4906-8B89-8DE4ABC4659E}"/>
          </ac:spMkLst>
        </pc:spChg>
        <pc:spChg chg="del">
          <ac:chgData name="Supriya Prasad" userId="S::supriyap@uw.edu::76bce334-9427-4c91-8772-c60b574715e2" providerId="AD" clId="Web-{E377FD7A-A6A4-4501-8A77-BB388EA57BCB}" dt="2021-12-14T00:19:50.624" v="6"/>
          <ac:spMkLst>
            <pc:docMk/>
            <pc:sldMk cId="2255603718" sldId="310"/>
            <ac:spMk id="4" creationId="{D0F34898-EA59-4788-AD83-C31539CDB707}"/>
          </ac:spMkLst>
        </pc:spChg>
        <pc:spChg chg="del">
          <ac:chgData name="Supriya Prasad" userId="S::supriyap@uw.edu::76bce334-9427-4c91-8772-c60b574715e2" providerId="AD" clId="Web-{E377FD7A-A6A4-4501-8A77-BB388EA57BCB}" dt="2021-12-14T00:19:53.515" v="7"/>
          <ac:spMkLst>
            <pc:docMk/>
            <pc:sldMk cId="2255603718" sldId="310"/>
            <ac:spMk id="5" creationId="{45994729-04D4-4F88-9F58-FA8274316006}"/>
          </ac:spMkLst>
        </pc:spChg>
        <pc:spChg chg="add mod">
          <ac:chgData name="Supriya Prasad" userId="S::supriyap@uw.edu::76bce334-9427-4c91-8772-c60b574715e2" providerId="AD" clId="Web-{E377FD7A-A6A4-4501-8A77-BB388EA57BCB}" dt="2021-12-14T00:30:57.528" v="87" actId="1076"/>
          <ac:spMkLst>
            <pc:docMk/>
            <pc:sldMk cId="2255603718" sldId="310"/>
            <ac:spMk id="12" creationId="{C78496AD-A783-4AB8-AB4B-F27D3217B294}"/>
          </ac:spMkLst>
        </pc:spChg>
        <pc:spChg chg="add mod">
          <ac:chgData name="Supriya Prasad" userId="S::supriyap@uw.edu::76bce334-9427-4c91-8772-c60b574715e2" providerId="AD" clId="Web-{E377FD7A-A6A4-4501-8A77-BB388EA57BCB}" dt="2021-12-14T00:31:04.840" v="89" actId="20577"/>
          <ac:spMkLst>
            <pc:docMk/>
            <pc:sldMk cId="2255603718" sldId="310"/>
            <ac:spMk id="14" creationId="{6D52F727-45BF-43E5-9D1C-5CEBDB16900A}"/>
          </ac:spMkLst>
        </pc:spChg>
        <pc:spChg chg="add mod">
          <ac:chgData name="Supriya Prasad" userId="S::supriyap@uw.edu::76bce334-9427-4c91-8772-c60b574715e2" providerId="AD" clId="Web-{E377FD7A-A6A4-4501-8A77-BB388EA57BCB}" dt="2021-12-14T00:30:36.293" v="85" actId="20577"/>
          <ac:spMkLst>
            <pc:docMk/>
            <pc:sldMk cId="2255603718" sldId="310"/>
            <ac:spMk id="15" creationId="{35810ACF-AB81-4959-A1A3-09313B06F36F}"/>
          </ac:spMkLst>
        </pc:spChg>
        <pc:spChg chg="add mod">
          <ac:chgData name="Supriya Prasad" userId="S::supriyap@uw.edu::76bce334-9427-4c91-8772-c60b574715e2" providerId="AD" clId="Web-{E377FD7A-A6A4-4501-8A77-BB388EA57BCB}" dt="2021-12-14T00:30:22.106" v="81" actId="20577"/>
          <ac:spMkLst>
            <pc:docMk/>
            <pc:sldMk cId="2255603718" sldId="310"/>
            <ac:spMk id="16" creationId="{42B98CF4-7478-43FE-8880-F1826140A2E9}"/>
          </ac:spMkLst>
        </pc:spChg>
        <pc:grpChg chg="add">
          <ac:chgData name="Supriya Prasad" userId="S::supriyap@uw.edu::76bce334-9427-4c91-8772-c60b574715e2" providerId="AD" clId="Web-{E377FD7A-A6A4-4501-8A77-BB388EA57BCB}" dt="2021-12-14T00:38:39.416" v="123"/>
          <ac:grpSpMkLst>
            <pc:docMk/>
            <pc:sldMk cId="2255603718" sldId="310"/>
            <ac:grpSpMk id="22" creationId="{06ADEE91-4A7F-4E65-BFF6-2E256A9C0643}"/>
          </ac:grpSpMkLst>
        </pc:grpChg>
        <pc:picChg chg="add mod">
          <ac:chgData name="Supriya Prasad" userId="S::supriyap@uw.edu::76bce334-9427-4c91-8772-c60b574715e2" providerId="AD" clId="Web-{E377FD7A-A6A4-4501-8A77-BB388EA57BCB}" dt="2021-12-14T00:28:56.325" v="48" actId="1076"/>
          <ac:picMkLst>
            <pc:docMk/>
            <pc:sldMk cId="2255603718" sldId="310"/>
            <ac:picMk id="7" creationId="{A07FD617-1A9B-4D52-8DC0-DDF100B229F2}"/>
          </ac:picMkLst>
        </pc:picChg>
        <pc:picChg chg="add del mod">
          <ac:chgData name="Supriya Prasad" userId="S::supriyap@uw.edu::76bce334-9427-4c91-8772-c60b574715e2" providerId="AD" clId="Web-{E377FD7A-A6A4-4501-8A77-BB388EA57BCB}" dt="2021-12-14T00:24:11.420" v="16"/>
          <ac:picMkLst>
            <pc:docMk/>
            <pc:sldMk cId="2255603718" sldId="310"/>
            <ac:picMk id="8" creationId="{B6C9FA8C-CC6A-447E-BC53-4B3987D768C7}"/>
          </ac:picMkLst>
        </pc:picChg>
        <pc:picChg chg="add mod">
          <ac:chgData name="Supriya Prasad" userId="S::supriyap@uw.edu::76bce334-9427-4c91-8772-c60b574715e2" providerId="AD" clId="Web-{E377FD7A-A6A4-4501-8A77-BB388EA57BCB}" dt="2021-12-14T00:28:36.685" v="44" actId="14100"/>
          <ac:picMkLst>
            <pc:docMk/>
            <pc:sldMk cId="2255603718" sldId="310"/>
            <ac:picMk id="9" creationId="{6DA72A58-78B6-4DA9-A857-563C2FC8EA07}"/>
          </ac:picMkLst>
        </pc:picChg>
        <pc:picChg chg="add mod">
          <ac:chgData name="Supriya Prasad" userId="S::supriyap@uw.edu::76bce334-9427-4c91-8772-c60b574715e2" providerId="AD" clId="Web-{E377FD7A-A6A4-4501-8A77-BB388EA57BCB}" dt="2021-12-14T00:28:28.981" v="42" actId="1076"/>
          <ac:picMkLst>
            <pc:docMk/>
            <pc:sldMk cId="2255603718" sldId="310"/>
            <ac:picMk id="10" creationId="{1643E80F-C922-43ED-B47E-7827C54FFC01}"/>
          </ac:picMkLst>
        </pc:picChg>
        <pc:picChg chg="add mod">
          <ac:chgData name="Supriya Prasad" userId="S::supriyap@uw.edu::76bce334-9427-4c91-8772-c60b574715e2" providerId="AD" clId="Web-{E377FD7A-A6A4-4501-8A77-BB388EA57BCB}" dt="2021-12-14T00:28:32.294" v="43" actId="1076"/>
          <ac:picMkLst>
            <pc:docMk/>
            <pc:sldMk cId="2255603718" sldId="310"/>
            <ac:picMk id="11" creationId="{64368AB6-04C6-43A2-B27B-4B17FEA79E25}"/>
          </ac:picMkLst>
        </pc:picChg>
        <pc:picChg chg="add del mod">
          <ac:chgData name="Supriya Prasad" userId="S::supriyap@uw.edu::76bce334-9427-4c91-8772-c60b574715e2" providerId="AD" clId="Web-{E377FD7A-A6A4-4501-8A77-BB388EA57BCB}" dt="2021-12-14T00:30:04.809" v="73"/>
          <ac:picMkLst>
            <pc:docMk/>
            <pc:sldMk cId="2255603718" sldId="310"/>
            <ac:picMk id="13" creationId="{B875A47E-0C6C-4E41-9E59-A1D08363AFFA}"/>
          </ac:picMkLst>
        </pc:picChg>
      </pc:sldChg>
      <pc:sldChg chg="addSp delSp modSp new ord">
        <pc:chgData name="Supriya Prasad" userId="S::supriyap@uw.edu::76bce334-9427-4c91-8772-c60b574715e2" providerId="AD" clId="Web-{E377FD7A-A6A4-4501-8A77-BB388EA57BCB}" dt="2021-12-14T00:40:37.697" v="141" actId="1076"/>
        <pc:sldMkLst>
          <pc:docMk/>
          <pc:sldMk cId="3341614123" sldId="311"/>
        </pc:sldMkLst>
        <pc:spChg chg="mod">
          <ac:chgData name="Supriya Prasad" userId="S::supriyap@uw.edu::76bce334-9427-4c91-8772-c60b574715e2" providerId="AD" clId="Web-{E377FD7A-A6A4-4501-8A77-BB388EA57BCB}" dt="2021-12-14T00:31:35.996" v="103" actId="20577"/>
          <ac:spMkLst>
            <pc:docMk/>
            <pc:sldMk cId="3341614123" sldId="311"/>
            <ac:spMk id="2" creationId="{B0873C8F-9D22-488C-AFC1-7F07399AD676}"/>
          </ac:spMkLst>
        </pc:spChg>
        <pc:spChg chg="add del mod">
          <ac:chgData name="Supriya Prasad" userId="S::supriyap@uw.edu::76bce334-9427-4c91-8772-c60b574715e2" providerId="AD" clId="Web-{E377FD7A-A6A4-4501-8A77-BB388EA57BCB}" dt="2021-12-14T00:40:04.853" v="136"/>
          <ac:spMkLst>
            <pc:docMk/>
            <pc:sldMk cId="3341614123" sldId="311"/>
            <ac:spMk id="7" creationId="{218C7CCF-0240-4B86-B42E-CD325366D6E9}"/>
          </ac:spMkLst>
        </pc:spChg>
        <pc:spChg chg="add del mod">
          <ac:chgData name="Supriya Prasad" userId="S::supriyap@uw.edu::76bce334-9427-4c91-8772-c60b574715e2" providerId="AD" clId="Web-{E377FD7A-A6A4-4501-8A77-BB388EA57BCB}" dt="2021-12-14T00:40:04.822" v="135"/>
          <ac:spMkLst>
            <pc:docMk/>
            <pc:sldMk cId="3341614123" sldId="311"/>
            <ac:spMk id="13" creationId="{D8B1237E-2297-46A0-969A-BC19368CCE61}"/>
          </ac:spMkLst>
        </pc:spChg>
        <pc:spChg chg="add mod">
          <ac:chgData name="Supriya Prasad" userId="S::supriyap@uw.edu::76bce334-9427-4c91-8772-c60b574715e2" providerId="AD" clId="Web-{E377FD7A-A6A4-4501-8A77-BB388EA57BCB}" dt="2021-12-14T00:40:37.697" v="141" actId="1076"/>
          <ac:spMkLst>
            <pc:docMk/>
            <pc:sldMk cId="3341614123" sldId="311"/>
            <ac:spMk id="15" creationId="{CD656A7E-93B2-45FB-A0ED-627459FC7C27}"/>
          </ac:spMkLst>
        </pc:spChg>
        <pc:picChg chg="add mod">
          <ac:chgData name="Supriya Prasad" userId="S::supriyap@uw.edu::76bce334-9427-4c91-8772-c60b574715e2" providerId="AD" clId="Web-{E377FD7A-A6A4-4501-8A77-BB388EA57BCB}" dt="2021-12-14T00:39:40.025" v="126" actId="1076"/>
          <ac:picMkLst>
            <pc:docMk/>
            <pc:sldMk cId="3341614123" sldId="311"/>
            <ac:picMk id="4" creationId="{B2B519D6-06F3-47C4-A454-6B707699BC17}"/>
          </ac:picMkLst>
        </pc:picChg>
        <pc:picChg chg="add mod">
          <ac:chgData name="Supriya Prasad" userId="S::supriyap@uw.edu::76bce334-9427-4c91-8772-c60b574715e2" providerId="AD" clId="Web-{E377FD7A-A6A4-4501-8A77-BB388EA57BCB}" dt="2021-12-14T00:39:40.056" v="127" actId="1076"/>
          <ac:picMkLst>
            <pc:docMk/>
            <pc:sldMk cId="3341614123" sldId="311"/>
            <ac:picMk id="5" creationId="{E4C061FA-D853-4820-A24A-60299E5C7631}"/>
          </ac:picMkLst>
        </pc:picChg>
        <pc:cxnChg chg="add mod">
          <ac:chgData name="Supriya Prasad" userId="S::supriyap@uw.edu::76bce334-9427-4c91-8772-c60b574715e2" providerId="AD" clId="Web-{E377FD7A-A6A4-4501-8A77-BB388EA57BCB}" dt="2021-12-14T00:40:15.588" v="138" actId="1076"/>
          <ac:cxnSpMkLst>
            <pc:docMk/>
            <pc:sldMk cId="3341614123" sldId="311"/>
            <ac:cxnSpMk id="9" creationId="{CDC9C4D3-E876-41C3-9B6A-4A574FA27CC6}"/>
          </ac:cxnSpMkLst>
        </pc:cxnChg>
        <pc:cxnChg chg="add del">
          <ac:chgData name="Supriya Prasad" userId="S::supriyap@uw.edu::76bce334-9427-4c91-8772-c60b574715e2" providerId="AD" clId="Web-{E377FD7A-A6A4-4501-8A77-BB388EA57BCB}" dt="2021-12-14T00:40:21.384" v="140"/>
          <ac:cxnSpMkLst>
            <pc:docMk/>
            <pc:sldMk cId="3341614123" sldId="311"/>
            <ac:cxnSpMk id="11" creationId="{B7115FD7-55C3-4721-92AA-500DE9B1A26A}"/>
          </ac:cxnSpMkLst>
        </pc:cxnChg>
      </pc:sldChg>
    </pc:docChg>
  </pc:docChgLst>
  <pc:docChgLst>
    <pc:chgData name="weihang he" userId="S::wh924@uw.edu::9d0b1983-02c9-466b-93a4-9a544087295b" providerId="AD" clId="Web-{9AD39A09-69C1-9B9A-69AD-7AD38646F6DE}"/>
    <pc:docChg chg="modSld sldOrd">
      <pc:chgData name="weihang he" userId="S::wh924@uw.edu::9d0b1983-02c9-466b-93a4-9a544087295b" providerId="AD" clId="Web-{9AD39A09-69C1-9B9A-69AD-7AD38646F6DE}" dt="2021-12-12T17:28:08.959" v="158" actId="20577"/>
      <pc:docMkLst>
        <pc:docMk/>
      </pc:docMkLst>
      <pc:sldChg chg="modSp">
        <pc:chgData name="weihang he" userId="S::wh924@uw.edu::9d0b1983-02c9-466b-93a4-9a544087295b" providerId="AD" clId="Web-{9AD39A09-69C1-9B9A-69AD-7AD38646F6DE}" dt="2021-12-12T16:50:34.205" v="35" actId="20577"/>
        <pc:sldMkLst>
          <pc:docMk/>
          <pc:sldMk cId="0" sldId="257"/>
        </pc:sldMkLst>
        <pc:spChg chg="mod">
          <ac:chgData name="weihang he" userId="S::wh924@uw.edu::9d0b1983-02c9-466b-93a4-9a544087295b" providerId="AD" clId="Web-{9AD39A09-69C1-9B9A-69AD-7AD38646F6DE}" dt="2021-12-12T16:50:34.205" v="35" actId="20577"/>
          <ac:spMkLst>
            <pc:docMk/>
            <pc:sldMk cId="0" sldId="257"/>
            <ac:spMk id="4" creationId="{3E4B5A7E-7ACC-4C42-B498-6F7B8ED95320}"/>
          </ac:spMkLst>
        </pc:spChg>
      </pc:sldChg>
      <pc:sldChg chg="modSp">
        <pc:chgData name="weihang he" userId="S::wh924@uw.edu::9d0b1983-02c9-466b-93a4-9a544087295b" providerId="AD" clId="Web-{9AD39A09-69C1-9B9A-69AD-7AD38646F6DE}" dt="2021-12-12T17:04:59.365" v="135" actId="20577"/>
        <pc:sldMkLst>
          <pc:docMk/>
          <pc:sldMk cId="0" sldId="263"/>
        </pc:sldMkLst>
        <pc:spChg chg="mod">
          <ac:chgData name="weihang he" userId="S::wh924@uw.edu::9d0b1983-02c9-466b-93a4-9a544087295b" providerId="AD" clId="Web-{9AD39A09-69C1-9B9A-69AD-7AD38646F6DE}" dt="2021-12-12T17:04:59.365" v="135" actId="20577"/>
          <ac:spMkLst>
            <pc:docMk/>
            <pc:sldMk cId="0" sldId="263"/>
            <ac:spMk id="2" creationId="{BC10B2A3-BEBA-4F08-9C45-CAF9F7B19CFE}"/>
          </ac:spMkLst>
        </pc:spChg>
      </pc:sldChg>
      <pc:sldChg chg="addSp modSp">
        <pc:chgData name="weihang he" userId="S::wh924@uw.edu::9d0b1983-02c9-466b-93a4-9a544087295b" providerId="AD" clId="Web-{9AD39A09-69C1-9B9A-69AD-7AD38646F6DE}" dt="2021-12-12T17:27:57.755" v="157" actId="20577"/>
        <pc:sldMkLst>
          <pc:docMk/>
          <pc:sldMk cId="0" sldId="264"/>
        </pc:sldMkLst>
        <pc:spChg chg="mod">
          <ac:chgData name="weihang he" userId="S::wh924@uw.edu::9d0b1983-02c9-466b-93a4-9a544087295b" providerId="AD" clId="Web-{9AD39A09-69C1-9B9A-69AD-7AD38646F6DE}" dt="2021-12-12T17:27:57.755" v="157" actId="20577"/>
          <ac:spMkLst>
            <pc:docMk/>
            <pc:sldMk cId="0" sldId="264"/>
            <ac:spMk id="170" creationId="{00000000-0000-0000-0000-000000000000}"/>
          </ac:spMkLst>
        </pc:spChg>
        <pc:spChg chg="mod">
          <ac:chgData name="weihang he" userId="S::wh924@uw.edu::9d0b1983-02c9-466b-93a4-9a544087295b" providerId="AD" clId="Web-{9AD39A09-69C1-9B9A-69AD-7AD38646F6DE}" dt="2021-12-12T17:05:02.146" v="137" actId="20577"/>
          <ac:spMkLst>
            <pc:docMk/>
            <pc:sldMk cId="0" sldId="264"/>
            <ac:spMk id="171" creationId="{00000000-0000-0000-0000-000000000000}"/>
          </ac:spMkLst>
        </pc:spChg>
        <pc:spChg chg="mod">
          <ac:chgData name="weihang he" userId="S::wh924@uw.edu::9d0b1983-02c9-466b-93a4-9a544087295b" providerId="AD" clId="Web-{9AD39A09-69C1-9B9A-69AD-7AD38646F6DE}" dt="2021-12-12T17:05:09.787" v="138" actId="20577"/>
          <ac:spMkLst>
            <pc:docMk/>
            <pc:sldMk cId="0" sldId="264"/>
            <ac:spMk id="172" creationId="{00000000-0000-0000-0000-000000000000}"/>
          </ac:spMkLst>
        </pc:spChg>
        <pc:spChg chg="mod">
          <ac:chgData name="weihang he" userId="S::wh924@uw.edu::9d0b1983-02c9-466b-93a4-9a544087295b" providerId="AD" clId="Web-{9AD39A09-69C1-9B9A-69AD-7AD38646F6DE}" dt="2021-12-12T17:05:12.521" v="141" actId="20577"/>
          <ac:spMkLst>
            <pc:docMk/>
            <pc:sldMk cId="0" sldId="264"/>
            <ac:spMk id="173" creationId="{00000000-0000-0000-0000-000000000000}"/>
          </ac:spMkLst>
        </pc:spChg>
        <pc:picChg chg="add mod">
          <ac:chgData name="weihang he" userId="S::wh924@uw.edu::9d0b1983-02c9-466b-93a4-9a544087295b" providerId="AD" clId="Web-{9AD39A09-69C1-9B9A-69AD-7AD38646F6DE}" dt="2021-12-12T17:01:23.615" v="122" actId="1076"/>
          <ac:picMkLst>
            <pc:docMk/>
            <pc:sldMk cId="0" sldId="264"/>
            <ac:picMk id="2" creationId="{19C69F2B-9954-491F-B2D4-1F6939AFA316}"/>
          </ac:picMkLst>
        </pc:picChg>
      </pc:sldChg>
      <pc:sldChg chg="ord">
        <pc:chgData name="weihang he" userId="S::wh924@uw.edu::9d0b1983-02c9-466b-93a4-9a544087295b" providerId="AD" clId="Web-{9AD39A09-69C1-9B9A-69AD-7AD38646F6DE}" dt="2021-12-12T16:57:39.053" v="119"/>
        <pc:sldMkLst>
          <pc:docMk/>
          <pc:sldMk cId="0" sldId="270"/>
        </pc:sldMkLst>
      </pc:sldChg>
      <pc:sldChg chg="addSp delSp modSp">
        <pc:chgData name="weihang he" userId="S::wh924@uw.edu::9d0b1983-02c9-466b-93a4-9a544087295b" providerId="AD" clId="Web-{9AD39A09-69C1-9B9A-69AD-7AD38646F6DE}" dt="2021-12-12T17:06:06.881" v="145" actId="20577"/>
        <pc:sldMkLst>
          <pc:docMk/>
          <pc:sldMk cId="0" sldId="273"/>
        </pc:sldMkLst>
        <pc:spChg chg="add del">
          <ac:chgData name="weihang he" userId="S::wh924@uw.edu::9d0b1983-02c9-466b-93a4-9a544087295b" providerId="AD" clId="Web-{9AD39A09-69C1-9B9A-69AD-7AD38646F6DE}" dt="2021-12-12T17:05:50.303" v="144"/>
          <ac:spMkLst>
            <pc:docMk/>
            <pc:sldMk cId="0" sldId="273"/>
            <ac:spMk id="2" creationId="{F8232E5B-137B-49D6-BF3F-D4DC4CAB25BE}"/>
          </ac:spMkLst>
        </pc:spChg>
        <pc:spChg chg="mod">
          <ac:chgData name="weihang he" userId="S::wh924@uw.edu::9d0b1983-02c9-466b-93a4-9a544087295b" providerId="AD" clId="Web-{9AD39A09-69C1-9B9A-69AD-7AD38646F6DE}" dt="2021-12-12T17:06:06.881" v="145" actId="20577"/>
          <ac:spMkLst>
            <pc:docMk/>
            <pc:sldMk cId="0" sldId="273"/>
            <ac:spMk id="313" creationId="{00000000-0000-0000-0000-000000000000}"/>
          </ac:spMkLst>
        </pc:spChg>
      </pc:sldChg>
      <pc:sldChg chg="delSp ord">
        <pc:chgData name="weihang he" userId="S::wh924@uw.edu::9d0b1983-02c9-466b-93a4-9a544087295b" providerId="AD" clId="Web-{9AD39A09-69C1-9B9A-69AD-7AD38646F6DE}" dt="2021-12-12T17:01:26.631" v="123"/>
        <pc:sldMkLst>
          <pc:docMk/>
          <pc:sldMk cId="0" sldId="283"/>
        </pc:sldMkLst>
        <pc:picChg chg="del">
          <ac:chgData name="weihang he" userId="S::wh924@uw.edu::9d0b1983-02c9-466b-93a4-9a544087295b" providerId="AD" clId="Web-{9AD39A09-69C1-9B9A-69AD-7AD38646F6DE}" dt="2021-12-12T17:01:14.896" v="120"/>
          <ac:picMkLst>
            <pc:docMk/>
            <pc:sldMk cId="0" sldId="283"/>
            <ac:picMk id="2" creationId="{6D51FF22-7F34-4714-9A20-90A65285FF28}"/>
          </ac:picMkLst>
        </pc:picChg>
      </pc:sldChg>
      <pc:sldChg chg="modSp">
        <pc:chgData name="weihang he" userId="S::wh924@uw.edu::9d0b1983-02c9-466b-93a4-9a544087295b" providerId="AD" clId="Web-{9AD39A09-69C1-9B9A-69AD-7AD38646F6DE}" dt="2021-12-12T17:28:08.959" v="158" actId="20577"/>
        <pc:sldMkLst>
          <pc:docMk/>
          <pc:sldMk cId="0" sldId="295"/>
        </pc:sldMkLst>
        <pc:spChg chg="mod">
          <ac:chgData name="weihang he" userId="S::wh924@uw.edu::9d0b1983-02c9-466b-93a4-9a544087295b" providerId="AD" clId="Web-{9AD39A09-69C1-9B9A-69AD-7AD38646F6DE}" dt="2021-12-12T17:28:08.959" v="158" actId="20577"/>
          <ac:spMkLst>
            <pc:docMk/>
            <pc:sldMk cId="0" sldId="295"/>
            <ac:spMk id="1689" creationId="{00000000-0000-0000-0000-000000000000}"/>
          </ac:spMkLst>
        </pc:spChg>
      </pc:sldChg>
      <pc:sldChg chg="modSp">
        <pc:chgData name="weihang he" userId="S::wh924@uw.edu::9d0b1983-02c9-466b-93a4-9a544087295b" providerId="AD" clId="Web-{9AD39A09-69C1-9B9A-69AD-7AD38646F6DE}" dt="2021-12-12T17:16:53.552" v="156" actId="20577"/>
        <pc:sldMkLst>
          <pc:docMk/>
          <pc:sldMk cId="827848506" sldId="297"/>
        </pc:sldMkLst>
        <pc:spChg chg="mod">
          <ac:chgData name="weihang he" userId="S::wh924@uw.edu::9d0b1983-02c9-466b-93a4-9a544087295b" providerId="AD" clId="Web-{9AD39A09-69C1-9B9A-69AD-7AD38646F6DE}" dt="2021-12-12T17:16:45.849" v="153" actId="20577"/>
          <ac:spMkLst>
            <pc:docMk/>
            <pc:sldMk cId="827848506" sldId="297"/>
            <ac:spMk id="424" creationId="{00000000-0000-0000-0000-000000000000}"/>
          </ac:spMkLst>
        </pc:spChg>
        <pc:spChg chg="mod">
          <ac:chgData name="weihang he" userId="S::wh924@uw.edu::9d0b1983-02c9-466b-93a4-9a544087295b" providerId="AD" clId="Web-{9AD39A09-69C1-9B9A-69AD-7AD38646F6DE}" dt="2021-12-12T17:16:53.552" v="156" actId="20577"/>
          <ac:spMkLst>
            <pc:docMk/>
            <pc:sldMk cId="827848506" sldId="297"/>
            <ac:spMk id="425" creationId="{00000000-0000-0000-0000-000000000000}"/>
          </ac:spMkLst>
        </pc:spChg>
      </pc:sldChg>
      <pc:sldChg chg="modSp">
        <pc:chgData name="weihang he" userId="S::wh924@uw.edu::9d0b1983-02c9-466b-93a4-9a544087295b" providerId="AD" clId="Web-{9AD39A09-69C1-9B9A-69AD-7AD38646F6DE}" dt="2021-12-12T16:54:24.783" v="37" actId="20577"/>
        <pc:sldMkLst>
          <pc:docMk/>
          <pc:sldMk cId="3621424261" sldId="299"/>
        </pc:sldMkLst>
        <pc:spChg chg="mod">
          <ac:chgData name="weihang he" userId="S::wh924@uw.edu::9d0b1983-02c9-466b-93a4-9a544087295b" providerId="AD" clId="Web-{9AD39A09-69C1-9B9A-69AD-7AD38646F6DE}" dt="2021-12-12T16:54:24.783" v="37" actId="20577"/>
          <ac:spMkLst>
            <pc:docMk/>
            <pc:sldMk cId="3621424261" sldId="299"/>
            <ac:spMk id="424" creationId="{00000000-0000-0000-0000-000000000000}"/>
          </ac:spMkLst>
        </pc:spChg>
        <pc:spChg chg="mod">
          <ac:chgData name="weihang he" userId="S::wh924@uw.edu::9d0b1983-02c9-466b-93a4-9a544087295b" providerId="AD" clId="Web-{9AD39A09-69C1-9B9A-69AD-7AD38646F6DE}" dt="2021-12-12T16:54:14.924" v="36" actId="20577"/>
          <ac:spMkLst>
            <pc:docMk/>
            <pc:sldMk cId="3621424261" sldId="299"/>
            <ac:spMk id="425" creationId="{00000000-0000-0000-0000-000000000000}"/>
          </ac:spMkLst>
        </pc:spChg>
      </pc:sldChg>
      <pc:sldChg chg="modSp">
        <pc:chgData name="weihang he" userId="S::wh924@uw.edu::9d0b1983-02c9-466b-93a4-9a544087295b" providerId="AD" clId="Web-{9AD39A09-69C1-9B9A-69AD-7AD38646F6DE}" dt="2021-12-12T16:55:18.986" v="117"/>
        <pc:sldMkLst>
          <pc:docMk/>
          <pc:sldMk cId="1997641497" sldId="300"/>
        </pc:sldMkLst>
        <pc:spChg chg="mod">
          <ac:chgData name="weihang he" userId="S::wh924@uw.edu::9d0b1983-02c9-466b-93a4-9a544087295b" providerId="AD" clId="Web-{9AD39A09-69C1-9B9A-69AD-7AD38646F6DE}" dt="2021-12-12T16:54:40.736" v="40" actId="20577"/>
          <ac:spMkLst>
            <pc:docMk/>
            <pc:sldMk cId="1997641497" sldId="300"/>
            <ac:spMk id="6" creationId="{16F4F80C-CF74-429E-A8DA-3399ED1B2B71}"/>
          </ac:spMkLst>
        </pc:spChg>
        <pc:spChg chg="mod">
          <ac:chgData name="weihang he" userId="S::wh924@uw.edu::9d0b1983-02c9-466b-93a4-9a544087295b" providerId="AD" clId="Web-{9AD39A09-69C1-9B9A-69AD-7AD38646F6DE}" dt="2021-12-12T16:54:30.268" v="38" actId="20577"/>
          <ac:spMkLst>
            <pc:docMk/>
            <pc:sldMk cId="1997641497" sldId="300"/>
            <ac:spMk id="424" creationId="{00000000-0000-0000-0000-000000000000}"/>
          </ac:spMkLst>
        </pc:spChg>
        <pc:graphicFrameChg chg="mod modGraphic">
          <ac:chgData name="weihang he" userId="S::wh924@uw.edu::9d0b1983-02c9-466b-93a4-9a544087295b" providerId="AD" clId="Web-{9AD39A09-69C1-9B9A-69AD-7AD38646F6DE}" dt="2021-12-12T16:55:16.236" v="110"/>
          <ac:graphicFrameMkLst>
            <pc:docMk/>
            <pc:sldMk cId="1997641497" sldId="300"/>
            <ac:graphicFrameMk id="9" creationId="{2DAFB9E4-5F3B-4441-ABCB-670BD2CE4CF2}"/>
          </ac:graphicFrameMkLst>
        </pc:graphicFrameChg>
        <pc:graphicFrameChg chg="mod modGraphic">
          <ac:chgData name="weihang he" userId="S::wh924@uw.edu::9d0b1983-02c9-466b-93a4-9a544087295b" providerId="AD" clId="Web-{9AD39A09-69C1-9B9A-69AD-7AD38646F6DE}" dt="2021-12-12T16:55:18.986" v="117"/>
          <ac:graphicFrameMkLst>
            <pc:docMk/>
            <pc:sldMk cId="1997641497" sldId="300"/>
            <ac:graphicFrameMk id="10" creationId="{8A433BED-A2FB-489F-80D7-6121AA93C63E}"/>
          </ac:graphicFrameMkLst>
        </pc:graphicFrameChg>
      </pc:sldChg>
      <pc:sldChg chg="modSp">
        <pc:chgData name="weihang he" userId="S::wh924@uw.edu::9d0b1983-02c9-466b-93a4-9a544087295b" providerId="AD" clId="Web-{9AD39A09-69C1-9B9A-69AD-7AD38646F6DE}" dt="2021-12-12T16:55:13.486" v="94"/>
        <pc:sldMkLst>
          <pc:docMk/>
          <pc:sldMk cId="2699317538" sldId="301"/>
        </pc:sldMkLst>
        <pc:spChg chg="mod">
          <ac:chgData name="weihang he" userId="S::wh924@uw.edu::9d0b1983-02c9-466b-93a4-9a544087295b" providerId="AD" clId="Web-{9AD39A09-69C1-9B9A-69AD-7AD38646F6DE}" dt="2021-12-12T16:54:40.924" v="42" actId="20577"/>
          <ac:spMkLst>
            <pc:docMk/>
            <pc:sldMk cId="2699317538" sldId="301"/>
            <ac:spMk id="6" creationId="{16F4F80C-CF74-429E-A8DA-3399ED1B2B71}"/>
          </ac:spMkLst>
        </pc:spChg>
        <pc:spChg chg="mod">
          <ac:chgData name="weihang he" userId="S::wh924@uw.edu::9d0b1983-02c9-466b-93a4-9a544087295b" providerId="AD" clId="Web-{9AD39A09-69C1-9B9A-69AD-7AD38646F6DE}" dt="2021-12-12T16:54:48.846" v="46" actId="20577"/>
          <ac:spMkLst>
            <pc:docMk/>
            <pc:sldMk cId="2699317538" sldId="301"/>
            <ac:spMk id="424" creationId="{00000000-0000-0000-0000-000000000000}"/>
          </ac:spMkLst>
        </pc:spChg>
        <pc:graphicFrameChg chg="mod modGraphic">
          <ac:chgData name="weihang he" userId="S::wh924@uw.edu::9d0b1983-02c9-466b-93a4-9a544087295b" providerId="AD" clId="Web-{9AD39A09-69C1-9B9A-69AD-7AD38646F6DE}" dt="2021-12-12T16:55:10.596" v="87"/>
          <ac:graphicFrameMkLst>
            <pc:docMk/>
            <pc:sldMk cId="2699317538" sldId="301"/>
            <ac:graphicFrameMk id="9" creationId="{2DAFB9E4-5F3B-4441-ABCB-670BD2CE4CF2}"/>
          </ac:graphicFrameMkLst>
        </pc:graphicFrameChg>
        <pc:graphicFrameChg chg="mod modGraphic">
          <ac:chgData name="weihang he" userId="S::wh924@uw.edu::9d0b1983-02c9-466b-93a4-9a544087295b" providerId="AD" clId="Web-{9AD39A09-69C1-9B9A-69AD-7AD38646F6DE}" dt="2021-12-12T16:55:13.486" v="94"/>
          <ac:graphicFrameMkLst>
            <pc:docMk/>
            <pc:sldMk cId="2699317538" sldId="301"/>
            <ac:graphicFrameMk id="10" creationId="{8A433BED-A2FB-489F-80D7-6121AA93C63E}"/>
          </ac:graphicFrameMkLst>
        </pc:graphicFrameChg>
      </pc:sldChg>
      <pc:sldChg chg="modSp">
        <pc:chgData name="weihang he" userId="S::wh924@uw.edu::9d0b1983-02c9-466b-93a4-9a544087295b" providerId="AD" clId="Web-{9AD39A09-69C1-9B9A-69AD-7AD38646F6DE}" dt="2021-12-12T16:55:05.314" v="71"/>
        <pc:sldMkLst>
          <pc:docMk/>
          <pc:sldMk cId="2597346376" sldId="302"/>
        </pc:sldMkLst>
        <pc:spChg chg="mod">
          <ac:chgData name="weihang he" userId="S::wh924@uw.edu::9d0b1983-02c9-466b-93a4-9a544087295b" providerId="AD" clId="Web-{9AD39A09-69C1-9B9A-69AD-7AD38646F6DE}" dt="2021-12-12T16:54:54.346" v="48" actId="20577"/>
          <ac:spMkLst>
            <pc:docMk/>
            <pc:sldMk cId="2597346376" sldId="302"/>
            <ac:spMk id="6" creationId="{16F4F80C-CF74-429E-A8DA-3399ED1B2B71}"/>
          </ac:spMkLst>
        </pc:spChg>
        <pc:spChg chg="mod">
          <ac:chgData name="weihang he" userId="S::wh924@uw.edu::9d0b1983-02c9-466b-93a4-9a544087295b" providerId="AD" clId="Web-{9AD39A09-69C1-9B9A-69AD-7AD38646F6DE}" dt="2021-12-12T16:54:51.518" v="47" actId="20577"/>
          <ac:spMkLst>
            <pc:docMk/>
            <pc:sldMk cId="2597346376" sldId="302"/>
            <ac:spMk id="424" creationId="{00000000-0000-0000-0000-000000000000}"/>
          </ac:spMkLst>
        </pc:spChg>
        <pc:graphicFrameChg chg="mod modGraphic">
          <ac:chgData name="weihang he" userId="S::wh924@uw.edu::9d0b1983-02c9-466b-93a4-9a544087295b" providerId="AD" clId="Web-{9AD39A09-69C1-9B9A-69AD-7AD38646F6DE}" dt="2021-12-12T16:55:05.314" v="71"/>
          <ac:graphicFrameMkLst>
            <pc:docMk/>
            <pc:sldMk cId="2597346376" sldId="302"/>
            <ac:graphicFrameMk id="9" creationId="{2DAFB9E4-5F3B-4441-ABCB-670BD2CE4CF2}"/>
          </ac:graphicFrameMkLst>
        </pc:graphicFrameChg>
        <pc:graphicFrameChg chg="mod modGraphic">
          <ac:chgData name="weihang he" userId="S::wh924@uw.edu::9d0b1983-02c9-466b-93a4-9a544087295b" providerId="AD" clId="Web-{9AD39A09-69C1-9B9A-69AD-7AD38646F6DE}" dt="2021-12-12T16:54:59.877" v="55"/>
          <ac:graphicFrameMkLst>
            <pc:docMk/>
            <pc:sldMk cId="2597346376" sldId="302"/>
            <ac:graphicFrameMk id="10" creationId="{8A433BED-A2FB-489F-80D7-6121AA93C63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Image: https://covid19.who.int/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Steps to Gradient Boosting: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effectLst/>
              </a:rPr>
              <a:t>1. </a:t>
            </a:r>
            <a:r>
              <a:rPr lang="en-GB"/>
              <a:t>Fit a simple linear regressor or decision tree on data </a:t>
            </a:r>
            <a:r>
              <a:rPr lang="en-GB" b="1" i="1">
                <a:effectLst/>
              </a:rPr>
              <a:t> </a:t>
            </a:r>
            <a:r>
              <a:rPr lang="en-GB" b="1">
                <a:effectLst/>
              </a:rPr>
              <a:t>[call x as input and y as output]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effectLst/>
              </a:rPr>
              <a:t>2. </a:t>
            </a:r>
            <a:r>
              <a:rPr lang="en-GB"/>
              <a:t>Calculate error residuals. Actual target value, minus predicted target value </a:t>
            </a:r>
            <a:r>
              <a:rPr lang="en-GB" b="1">
                <a:effectLst/>
              </a:rPr>
              <a:t>[e1= y - y_predicted1 ]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effectLst/>
              </a:rPr>
              <a:t>3. </a:t>
            </a:r>
            <a:r>
              <a:rPr lang="en-GB"/>
              <a:t>Fit a new model on error residuals as target variable with same input variables </a:t>
            </a:r>
            <a:r>
              <a:rPr lang="en-GB" b="1">
                <a:effectLst/>
              </a:rPr>
              <a:t>[call it e1_predicted]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effectLst/>
              </a:rPr>
              <a:t>4. </a:t>
            </a:r>
            <a:r>
              <a:rPr lang="en-GB"/>
              <a:t>Add the predicted residuals to the previous predictions </a:t>
            </a:r>
            <a:r>
              <a:rPr lang="en-GB" b="1">
                <a:effectLst/>
              </a:rPr>
              <a:t>[y_predicted2 = y_predicted1 + e1_predicted]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effectLst/>
              </a:rPr>
              <a:t>5. </a:t>
            </a:r>
            <a:r>
              <a:rPr lang="en-GB"/>
              <a:t>Fit another model on residuals that is still left. i.e. </a:t>
            </a:r>
            <a:r>
              <a:rPr lang="en-GB" b="1">
                <a:effectLst/>
              </a:rPr>
              <a:t>[e2 = y - y_predicted2] </a:t>
            </a:r>
            <a:r>
              <a:rPr lang="en-GB"/>
              <a:t>and repeat steps 2 to 5 until it starts overfitting or the sum of residuals become constant. Overfitting can be controlled by consistently checking accuracy on validation data.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250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731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5850" lvl="1" indent="-171450"/>
            <a:r>
              <a:rPr lang="en-US"/>
              <a:t>Original dataset vs. Edited dataset</a:t>
            </a:r>
          </a:p>
          <a:p>
            <a:pPr marL="1085850" lvl="1" indent="-171450"/>
            <a:r>
              <a:rPr lang="en-US"/>
              <a:t>How to determine an actionable topic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52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65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https://ourworldindata.org/coronavirus-data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81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63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What is it?</a:t>
            </a:r>
          </a:p>
          <a:p>
            <a:pPr marL="0" indent="0">
              <a:buNone/>
            </a:pPr>
            <a:r>
              <a:rPr lang="en-US"/>
              <a:t>- Basic idea is to look at the effect of a policy(s) on a treated group.</a:t>
            </a:r>
          </a:p>
          <a:p>
            <a:pPr marL="0" indent="0">
              <a:buNone/>
            </a:pPr>
            <a:r>
              <a:rPr lang="en-US"/>
              <a:t>- In our case, we want to know the effect of the enactment of policies on the effective reproduction number in three countries, the US, China, and India.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How does it work?</a:t>
            </a:r>
          </a:p>
          <a:p>
            <a:pPr marL="0" indent="0">
              <a:buNone/>
            </a:pPr>
            <a:r>
              <a:rPr lang="en-US" i="1"/>
              <a:t>***(click)***</a:t>
            </a:r>
            <a:endParaRPr lang="en-US" b="1" i="1"/>
          </a:p>
          <a:p>
            <a:pPr marL="0" indent="0">
              <a:buNone/>
            </a:pPr>
            <a:r>
              <a:rPr lang="en-US" u="sng"/>
              <a:t>Causal diagram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 b="1"/>
              <a:t>D:</a:t>
            </a:r>
            <a:r>
              <a:rPr lang="en-US"/>
              <a:t> Treatment/policies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 b="1"/>
              <a:t>Y:</a:t>
            </a:r>
            <a:r>
              <a:rPr lang="en-US"/>
              <a:t> Outcome variable or REFF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 b="1"/>
              <a:t>Time -&gt; Y:</a:t>
            </a:r>
            <a:r>
              <a:rPr lang="en-US"/>
              <a:t> All other variables and factors (backdoors) that change over time that could impact the outcome variable (beside treatment)</a:t>
            </a:r>
          </a:p>
          <a:p>
            <a:pPr marL="0" indent="0">
              <a:buNone/>
            </a:pPr>
            <a:r>
              <a:rPr lang="en-US"/>
              <a:t>- </a:t>
            </a:r>
            <a:r>
              <a:rPr lang="en-US" b="1"/>
              <a:t>Time -&gt; D: </a:t>
            </a:r>
            <a:r>
              <a:rPr lang="en-US"/>
              <a:t>Because the treatment went into effect at a certain time, time and treatment are changing at the same place and are completely intertwined. Hence, there being a backdoor from treatment to time back to the outcome variable.</a:t>
            </a:r>
          </a:p>
          <a:p>
            <a:pPr marL="0" indent="0">
              <a:buNone/>
            </a:pPr>
            <a:r>
              <a:rPr lang="en-US"/>
              <a:t>- Can't control for time, because removing variation due to time removes the variation of before/after effects leaving us with no effect at all.</a:t>
            </a:r>
          </a:p>
          <a:p>
            <a:pPr marL="0" indent="0">
              <a:buNone/>
            </a:pPr>
            <a:r>
              <a:rPr lang="en-US" b="1"/>
              <a:t>- Group: </a:t>
            </a:r>
            <a:r>
              <a:rPr lang="en-US"/>
              <a:t>Need control group, because if variation due to time is removed, there is no leftover effect for the group. To fix this we add a control group and assume that treatment/time affects both groups differently.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Assumptions/Issues</a:t>
            </a:r>
            <a:endParaRPr lang="en-US"/>
          </a:p>
          <a:p>
            <a:pPr marL="0" indent="0">
              <a:buNone/>
            </a:pPr>
            <a:r>
              <a:rPr lang="en-US"/>
              <a:t>- Policies stay active (not true but necessary for creation of control groups)</a:t>
            </a:r>
          </a:p>
          <a:p>
            <a:pPr marL="0" indent="0">
              <a:buNone/>
            </a:pPr>
            <a:r>
              <a:rPr lang="en-US"/>
              <a:t>- The effects of the various levels within a policy category are negligible.</a:t>
            </a:r>
          </a:p>
          <a:p>
            <a:pPr marL="0" indent="0">
              <a:buNone/>
            </a:pPr>
            <a:r>
              <a:rPr lang="en-US"/>
              <a:t>- Treatment consists of the enactment of policies across </a:t>
            </a:r>
            <a:r>
              <a:rPr lang="en-US" i="1"/>
              <a:t>all</a:t>
            </a:r>
            <a:r>
              <a:rPr lang="en-US"/>
              <a:t> categories at some level above zero.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8748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3198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0319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ongas/covid19factorsimpact?select=fullCOVIDtable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14215" y="1238957"/>
            <a:ext cx="64580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0">
                <a:latin typeface="Calibri"/>
              </a:rPr>
              <a:t>COVID-19 &amp; Public Policy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2DEBA8-F034-449E-AD7F-6397AC7B2A37}"/>
              </a:ext>
            </a:extLst>
          </p:cNvPr>
          <p:cNvSpPr txBox="1"/>
          <p:nvPr/>
        </p:nvSpPr>
        <p:spPr>
          <a:xfrm>
            <a:off x="1855177" y="3855427"/>
            <a:ext cx="60315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</a:rPr>
              <a:t>Team 5</a:t>
            </a:r>
          </a:p>
          <a:p>
            <a:r>
              <a:rPr lang="en-US">
                <a:latin typeface="Calibri"/>
              </a:rPr>
              <a:t>Beth Green, Himanshu Sharma, Joey Clancy, Supriya Prasad, </a:t>
            </a:r>
            <a:r>
              <a:rPr lang="en-US" err="1">
                <a:latin typeface="Calibri"/>
              </a:rPr>
              <a:t>Weihang</a:t>
            </a:r>
            <a:r>
              <a:rPr lang="en-US">
                <a:latin typeface="Calibri"/>
              </a:rPr>
              <a:t> 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latin typeface="Calibri"/>
              </a:rPr>
              <a:t>DiD</a:t>
            </a:r>
            <a:r>
              <a:rPr lang="en">
                <a:latin typeface="Calibri"/>
              </a:rPr>
              <a:t> Results – United States</a:t>
            </a:r>
            <a:endParaRPr lang="en-US">
              <a:latin typeface="Calibri"/>
            </a:endParaRPr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F4F80C-CF74-429E-A8DA-3399ED1B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651" y="1481387"/>
            <a:ext cx="3519245" cy="3039464"/>
          </a:xfrm>
        </p:spPr>
        <p:txBody>
          <a:bodyPr/>
          <a:lstStyle/>
          <a:p>
            <a:r>
              <a:rPr lang="en-US" sz="1800">
                <a:latin typeface="Calibri"/>
              </a:rPr>
              <a:t>United States</a:t>
            </a:r>
          </a:p>
          <a:p>
            <a:pPr lvl="1"/>
            <a:r>
              <a:rPr lang="en-US" sz="1400">
                <a:latin typeface="Calibri"/>
              </a:rPr>
              <a:t>First instance of treatment occurs on </a:t>
            </a:r>
            <a:r>
              <a:rPr lang="en-US" sz="1400" i="1">
                <a:latin typeface="Calibri"/>
              </a:rPr>
              <a:t>March 19th, 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DAFB9E4-5F3B-4441-ABCB-670BD2CE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89118"/>
              </p:ext>
            </p:extLst>
          </p:nvPr>
        </p:nvGraphicFramePr>
        <p:xfrm>
          <a:off x="4235334" y="1622921"/>
          <a:ext cx="44775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08">
                  <a:extLst>
                    <a:ext uri="{9D8B030D-6E8A-4147-A177-3AD203B41FA5}">
                      <a16:colId xmlns:a16="http://schemas.microsoft.com/office/drawing/2014/main" val="3084572675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362806444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50862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After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Average R</a:t>
                      </a:r>
                      <a:r>
                        <a:rPr lang="en-US" b="1" baseline="-25000">
                          <a:latin typeface="Calibri"/>
                        </a:rPr>
                        <a:t>eff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Untreated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0.350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4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Untreated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1.05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1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1.09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0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0.987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7869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A433BED-A2FB-489F-80D7-6121AA93C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17189"/>
              </p:ext>
            </p:extLst>
          </p:nvPr>
        </p:nvGraphicFramePr>
        <p:xfrm>
          <a:off x="3618807" y="3614513"/>
          <a:ext cx="5102806" cy="1229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403">
                  <a:extLst>
                    <a:ext uri="{9D8B030D-6E8A-4147-A177-3AD203B41FA5}">
                      <a16:colId xmlns:a16="http://schemas.microsoft.com/office/drawing/2014/main" val="1444024180"/>
                    </a:ext>
                  </a:extLst>
                </a:gridCol>
                <a:gridCol w="2551403">
                  <a:extLst>
                    <a:ext uri="{9D8B030D-6E8A-4147-A177-3AD203B41FA5}">
                      <a16:colId xmlns:a16="http://schemas.microsoft.com/office/drawing/2014/main" val="651451627"/>
                    </a:ext>
                  </a:extLst>
                </a:gridCol>
              </a:tblGrid>
              <a:tr h="4525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alibri"/>
                        </a:rPr>
                        <a:t>Before-After Treated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noProof="0">
                          <a:latin typeface="Calibri"/>
                        </a:rPr>
                        <a:t>-0.099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59205"/>
                  </a:ext>
                </a:extLst>
              </a:tr>
              <a:tr h="452571"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</a:rPr>
                        <a:t>Before-After Untreated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0.696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30426"/>
                  </a:ext>
                </a:extLst>
              </a:tr>
              <a:tr h="324786">
                <a:tc>
                  <a:txBody>
                    <a:bodyPr/>
                    <a:lstStyle/>
                    <a:p>
                      <a:r>
                        <a:rPr lang="en-US" b="1">
                          <a:latin typeface="Calibri"/>
                        </a:rPr>
                        <a:t>Treatment Effect</a:t>
                      </a:r>
                    </a:p>
                  </a:txBody>
                  <a:tcPr>
                    <a:solidFill>
                      <a:srgbClr val="DEFF5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u="none" strike="noStrike" noProof="0">
                          <a:latin typeface="Calibri"/>
                        </a:rPr>
                        <a:t>-0.795***</a:t>
                      </a:r>
                      <a:endParaRPr lang="en-US" b="1">
                        <a:latin typeface="Calibri"/>
                      </a:endParaRPr>
                    </a:p>
                  </a:txBody>
                  <a:tcPr>
                    <a:solidFill>
                      <a:srgbClr val="DEFF5C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9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latin typeface="Calibri"/>
              </a:rPr>
              <a:t>DiD</a:t>
            </a:r>
            <a:r>
              <a:rPr lang="en">
                <a:latin typeface="Calibri"/>
              </a:rPr>
              <a:t> Results – China</a:t>
            </a:r>
            <a:endParaRPr lang="en-US">
              <a:latin typeface="Calibri"/>
            </a:endParaRPr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F4F80C-CF74-429E-A8DA-3399ED1B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651" y="1481387"/>
            <a:ext cx="3519245" cy="3039464"/>
          </a:xfrm>
        </p:spPr>
        <p:txBody>
          <a:bodyPr/>
          <a:lstStyle/>
          <a:p>
            <a:r>
              <a:rPr lang="en-US" sz="1800">
                <a:latin typeface="Calibri"/>
              </a:rPr>
              <a:t>China</a:t>
            </a:r>
          </a:p>
          <a:p>
            <a:pPr lvl="1"/>
            <a:r>
              <a:rPr lang="en-US" sz="1400">
                <a:latin typeface="Calibri"/>
              </a:rPr>
              <a:t>First instance of treatment occurs on </a:t>
            </a:r>
            <a:r>
              <a:rPr lang="en-US" sz="1400" i="1">
                <a:latin typeface="Calibri"/>
              </a:rPr>
              <a:t>February 25th, 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DAFB9E4-5F3B-4441-ABCB-670BD2CE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36837"/>
              </p:ext>
            </p:extLst>
          </p:nvPr>
        </p:nvGraphicFramePr>
        <p:xfrm>
          <a:off x="4235334" y="1622921"/>
          <a:ext cx="44775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08">
                  <a:extLst>
                    <a:ext uri="{9D8B030D-6E8A-4147-A177-3AD203B41FA5}">
                      <a16:colId xmlns:a16="http://schemas.microsoft.com/office/drawing/2014/main" val="3084572675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362806444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50862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After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Average R</a:t>
                      </a:r>
                      <a:r>
                        <a:rPr lang="en-US" b="1" baseline="-25000">
                          <a:latin typeface="Calibri"/>
                        </a:rPr>
                        <a:t>eff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Untreated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0.117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4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Untreated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1.04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1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0.666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0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0.996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7869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A433BED-A2FB-489F-80D7-6121AA93C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64365"/>
              </p:ext>
            </p:extLst>
          </p:nvPr>
        </p:nvGraphicFramePr>
        <p:xfrm>
          <a:off x="3618807" y="3614513"/>
          <a:ext cx="5102806" cy="1229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403">
                  <a:extLst>
                    <a:ext uri="{9D8B030D-6E8A-4147-A177-3AD203B41FA5}">
                      <a16:colId xmlns:a16="http://schemas.microsoft.com/office/drawing/2014/main" val="1444024180"/>
                    </a:ext>
                  </a:extLst>
                </a:gridCol>
                <a:gridCol w="2551403">
                  <a:extLst>
                    <a:ext uri="{9D8B030D-6E8A-4147-A177-3AD203B41FA5}">
                      <a16:colId xmlns:a16="http://schemas.microsoft.com/office/drawing/2014/main" val="651451627"/>
                    </a:ext>
                  </a:extLst>
                </a:gridCol>
              </a:tblGrid>
              <a:tr h="4525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alibri"/>
                        </a:rPr>
                        <a:t>Before-After Treated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0.330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59205"/>
                  </a:ext>
                </a:extLst>
              </a:tr>
              <a:tr h="452571"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</a:rPr>
                        <a:t>Before-After Untreated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0.920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30426"/>
                  </a:ext>
                </a:extLst>
              </a:tr>
              <a:tr h="324786">
                <a:tc>
                  <a:txBody>
                    <a:bodyPr/>
                    <a:lstStyle/>
                    <a:p>
                      <a:r>
                        <a:rPr lang="en-US" b="1">
                          <a:latin typeface="Calibri"/>
                        </a:rPr>
                        <a:t>Treatment Effect</a:t>
                      </a:r>
                    </a:p>
                  </a:txBody>
                  <a:tcPr>
                    <a:solidFill>
                      <a:srgbClr val="DEFF5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-0.590***</a:t>
                      </a:r>
                      <a:endParaRPr lang="en-US" b="1">
                        <a:latin typeface="Calibri"/>
                      </a:endParaRPr>
                    </a:p>
                  </a:txBody>
                  <a:tcPr>
                    <a:solidFill>
                      <a:srgbClr val="DEFF5C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9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1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latin typeface="Calibri"/>
              </a:rPr>
              <a:t>DiD</a:t>
            </a:r>
            <a:r>
              <a:rPr lang="en">
                <a:latin typeface="Calibri"/>
              </a:rPr>
              <a:t> Results – India</a:t>
            </a:r>
            <a:endParaRPr lang="en-US">
              <a:latin typeface="Calibri"/>
            </a:endParaRPr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F4F80C-CF74-429E-A8DA-3399ED1B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651" y="1481387"/>
            <a:ext cx="3519245" cy="3039464"/>
          </a:xfrm>
        </p:spPr>
        <p:txBody>
          <a:bodyPr/>
          <a:lstStyle/>
          <a:p>
            <a:r>
              <a:rPr lang="en-US" sz="1800">
                <a:latin typeface="Calibri"/>
              </a:rPr>
              <a:t>India</a:t>
            </a:r>
          </a:p>
          <a:p>
            <a:pPr lvl="1"/>
            <a:r>
              <a:rPr lang="en-US" sz="1400">
                <a:latin typeface="Calibri"/>
              </a:rPr>
              <a:t>First instance of treatment occurs on </a:t>
            </a:r>
            <a:r>
              <a:rPr lang="en-US" sz="1400" i="1">
                <a:latin typeface="Calibri"/>
              </a:rPr>
              <a:t>March 20th, 2020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DAFB9E4-5F3B-4441-ABCB-670BD2CE4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37209"/>
              </p:ext>
            </p:extLst>
          </p:nvPr>
        </p:nvGraphicFramePr>
        <p:xfrm>
          <a:off x="4235334" y="1622921"/>
          <a:ext cx="447752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508">
                  <a:extLst>
                    <a:ext uri="{9D8B030D-6E8A-4147-A177-3AD203B41FA5}">
                      <a16:colId xmlns:a16="http://schemas.microsoft.com/office/drawing/2014/main" val="3084572675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362806444"/>
                    </a:ext>
                  </a:extLst>
                </a:gridCol>
                <a:gridCol w="1492508">
                  <a:extLst>
                    <a:ext uri="{9D8B030D-6E8A-4147-A177-3AD203B41FA5}">
                      <a16:colId xmlns:a16="http://schemas.microsoft.com/office/drawing/2014/main" val="508625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After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Calibri"/>
                        </a:rPr>
                        <a:t>Average R</a:t>
                      </a:r>
                      <a:r>
                        <a:rPr lang="en-US" b="1" baseline="-25000">
                          <a:latin typeface="Calibri"/>
                        </a:rPr>
                        <a:t>eff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Untreated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0.368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4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Untreated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1.04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1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1.07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0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Calibri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0.988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7869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A433BED-A2FB-489F-80D7-6121AA93C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76672"/>
              </p:ext>
            </p:extLst>
          </p:nvPr>
        </p:nvGraphicFramePr>
        <p:xfrm>
          <a:off x="3618807" y="3614513"/>
          <a:ext cx="5102806" cy="1229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403">
                  <a:extLst>
                    <a:ext uri="{9D8B030D-6E8A-4147-A177-3AD203B41FA5}">
                      <a16:colId xmlns:a16="http://schemas.microsoft.com/office/drawing/2014/main" val="1444024180"/>
                    </a:ext>
                  </a:extLst>
                </a:gridCol>
                <a:gridCol w="2551403">
                  <a:extLst>
                    <a:ext uri="{9D8B030D-6E8A-4147-A177-3AD203B41FA5}">
                      <a16:colId xmlns:a16="http://schemas.microsoft.com/office/drawing/2014/main" val="651451627"/>
                    </a:ext>
                  </a:extLst>
                </a:gridCol>
              </a:tblGrid>
              <a:tr h="4525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alibri"/>
                        </a:rPr>
                        <a:t>Before-After Treated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noProof="0">
                          <a:latin typeface="Calibri"/>
                        </a:rPr>
                        <a:t>-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0.084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759205"/>
                  </a:ext>
                </a:extLst>
              </a:tr>
              <a:tr h="452571">
                <a:tc>
                  <a:txBody>
                    <a:bodyPr/>
                    <a:lstStyle/>
                    <a:p>
                      <a:r>
                        <a:rPr lang="en-US">
                          <a:latin typeface="Calibri"/>
                        </a:rPr>
                        <a:t>Before-After Untreated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0.676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30426"/>
                  </a:ext>
                </a:extLst>
              </a:tr>
              <a:tr h="324786">
                <a:tc>
                  <a:txBody>
                    <a:bodyPr/>
                    <a:lstStyle/>
                    <a:p>
                      <a:r>
                        <a:rPr lang="en-US" b="1">
                          <a:latin typeface="Calibri"/>
                        </a:rPr>
                        <a:t>Treatment Effect</a:t>
                      </a:r>
                    </a:p>
                  </a:txBody>
                  <a:tcPr>
                    <a:solidFill>
                      <a:srgbClr val="DEFF5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-0.761</a:t>
                      </a:r>
                      <a:r>
                        <a:rPr lang="en-US" sz="1400" b="1" u="none" strike="noStrike" noProof="0">
                          <a:latin typeface="Calibri"/>
                        </a:rPr>
                        <a:t>***</a:t>
                      </a:r>
                      <a:endParaRPr lang="en-US" b="1">
                        <a:latin typeface="Calibri"/>
                      </a:endParaRPr>
                    </a:p>
                  </a:txBody>
                  <a:tcPr>
                    <a:solidFill>
                      <a:srgbClr val="DEFF5C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9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4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alibri"/>
              </a:rPr>
              <a:t>Regression – New Cases</a:t>
            </a:r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809750" y="1480737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>
                <a:latin typeface="Calibri"/>
                <a:cs typeface="Calibri"/>
              </a:rPr>
              <a:t>Goal:</a:t>
            </a:r>
          </a:p>
          <a:p>
            <a:pPr marL="742950" lvl="1" indent="-285750"/>
            <a:r>
              <a:rPr lang="en" sz="1400">
                <a:latin typeface="Calibri"/>
                <a:cs typeface="Calibri"/>
              </a:rPr>
              <a:t>Can we predict the number of daily new cases in India, China and US?</a:t>
            </a:r>
          </a:p>
          <a:p>
            <a:pPr marL="285750" indent="-285750"/>
            <a:r>
              <a:rPr lang="en" sz="1800">
                <a:latin typeface="Calibri"/>
                <a:cs typeface="Calibri"/>
              </a:rPr>
              <a:t>Business Value:</a:t>
            </a:r>
          </a:p>
          <a:p>
            <a:pPr marL="742950" lvl="1" indent="-285750"/>
            <a:r>
              <a:rPr lang="en" sz="1400">
                <a:latin typeface="Calibri"/>
                <a:cs typeface="Calibri"/>
              </a:rPr>
              <a:t>ML models can help the government evaluate the impact of policy changes (along with other variables) by predicting daily “New Cases”.</a:t>
            </a:r>
          </a:p>
          <a:p>
            <a:pPr marL="285750" indent="-285750"/>
            <a:r>
              <a:rPr lang="en" sz="1800">
                <a:latin typeface="Calibri"/>
                <a:cs typeface="Calibri"/>
              </a:rPr>
              <a:t>ML algorithms used:</a:t>
            </a:r>
          </a:p>
          <a:p>
            <a:pPr marL="742950" lvl="1" indent="-285750"/>
            <a:r>
              <a:rPr lang="en" sz="1400">
                <a:latin typeface="Calibri"/>
                <a:cs typeface="Calibri"/>
              </a:rPr>
              <a:t>Decision Tree</a:t>
            </a:r>
          </a:p>
          <a:p>
            <a:pPr marL="742950" lvl="1" indent="-285750"/>
            <a:r>
              <a:rPr lang="en" sz="1400">
                <a:latin typeface="Calibri"/>
                <a:cs typeface="Calibri"/>
              </a:rPr>
              <a:t>Random Forest</a:t>
            </a:r>
          </a:p>
          <a:p>
            <a:pPr marL="742950" lvl="1" indent="-285750"/>
            <a:r>
              <a:rPr lang="en" sz="1400">
                <a:latin typeface="Calibri"/>
                <a:cs typeface="Calibri"/>
              </a:rPr>
              <a:t>Gradient Boosting</a:t>
            </a:r>
          </a:p>
          <a:p>
            <a:pPr marL="285750" indent="-285750"/>
            <a:r>
              <a:rPr lang="en" sz="1800">
                <a:latin typeface="Calibri"/>
                <a:cs typeface="Calibri"/>
              </a:rPr>
              <a:t>Metric used:</a:t>
            </a:r>
          </a:p>
          <a:p>
            <a:pPr marL="742950" lvl="1" indent="-285750"/>
            <a:r>
              <a:rPr lang="en" sz="1400">
                <a:latin typeface="Calibri"/>
                <a:cs typeface="Calibri"/>
              </a:rPr>
              <a:t>Out of sample R2</a:t>
            </a:r>
            <a:endParaRPr lang="en-US" sz="1400"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52" name="Picture 4" descr="the- game-of increasing-R squared-in-a-regression-model">
            <a:extLst>
              <a:ext uri="{FF2B5EF4-FFF2-40B4-BE49-F238E27FC236}">
                <a16:creationId xmlns:a16="http://schemas.microsoft.com/office/drawing/2014/main" id="{B24E73D8-1DFF-42C2-8374-69657FE8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50" y="4436890"/>
            <a:ext cx="3143250" cy="6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4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alibri"/>
              </a:rPr>
              <a:t>Regression – New Cases</a:t>
            </a:r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040B08-A03C-4E1D-8808-166D807F9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9531"/>
              </p:ext>
            </p:extLst>
          </p:nvPr>
        </p:nvGraphicFramePr>
        <p:xfrm>
          <a:off x="352419" y="1347099"/>
          <a:ext cx="2626522" cy="1082040"/>
        </p:xfrm>
        <a:graphic>
          <a:graphicData uri="http://schemas.openxmlformats.org/drawingml/2006/table">
            <a:tbl>
              <a:tblPr firstRow="1" bandRow="1">
                <a:tableStyleId>{FD83C8C0-4F54-423C-8FE9-BE38F65F2308}</a:tableStyleId>
              </a:tblPr>
              <a:tblGrid>
                <a:gridCol w="1681971">
                  <a:extLst>
                    <a:ext uri="{9D8B030D-6E8A-4147-A177-3AD203B41FA5}">
                      <a16:colId xmlns:a16="http://schemas.microsoft.com/office/drawing/2014/main" val="2681895325"/>
                    </a:ext>
                  </a:extLst>
                </a:gridCol>
                <a:gridCol w="944551">
                  <a:extLst>
                    <a:ext uri="{9D8B030D-6E8A-4147-A177-3AD203B41FA5}">
                      <a16:colId xmlns:a16="http://schemas.microsoft.com/office/drawing/2014/main" val="14020668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India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59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b="1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OOS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2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Gradient Boosting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0.96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80801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EECA2F6-B6F1-4124-9227-6FEA7FA80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61098"/>
              </p:ext>
            </p:extLst>
          </p:nvPr>
        </p:nvGraphicFramePr>
        <p:xfrm>
          <a:off x="3317077" y="1347099"/>
          <a:ext cx="2626522" cy="1082040"/>
        </p:xfrm>
        <a:graphic>
          <a:graphicData uri="http://schemas.openxmlformats.org/drawingml/2006/table">
            <a:tbl>
              <a:tblPr firstRow="1" bandRow="1">
                <a:tableStyleId>{FD83C8C0-4F54-423C-8FE9-BE38F65F2308}</a:tableStyleId>
              </a:tblPr>
              <a:tblGrid>
                <a:gridCol w="1681971">
                  <a:extLst>
                    <a:ext uri="{9D8B030D-6E8A-4147-A177-3AD203B41FA5}">
                      <a16:colId xmlns:a16="http://schemas.microsoft.com/office/drawing/2014/main" val="2681895325"/>
                    </a:ext>
                  </a:extLst>
                </a:gridCol>
                <a:gridCol w="944551">
                  <a:extLst>
                    <a:ext uri="{9D8B030D-6E8A-4147-A177-3AD203B41FA5}">
                      <a16:colId xmlns:a16="http://schemas.microsoft.com/office/drawing/2014/main" val="14020668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China</a:t>
                      </a:r>
                      <a:endParaRPr lang="en-IN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89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b="1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OOS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2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-1.48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Random Forest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80801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28E35030-0C70-4112-A1E0-3AA51295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45389"/>
              </p:ext>
            </p:extLst>
          </p:nvPr>
        </p:nvGraphicFramePr>
        <p:xfrm>
          <a:off x="6296025" y="1336211"/>
          <a:ext cx="2626522" cy="1082040"/>
        </p:xfrm>
        <a:graphic>
          <a:graphicData uri="http://schemas.openxmlformats.org/drawingml/2006/table">
            <a:tbl>
              <a:tblPr firstRow="1" bandRow="1">
                <a:tableStyleId>{FD83C8C0-4F54-423C-8FE9-BE38F65F2308}</a:tableStyleId>
              </a:tblPr>
              <a:tblGrid>
                <a:gridCol w="1681971">
                  <a:extLst>
                    <a:ext uri="{9D8B030D-6E8A-4147-A177-3AD203B41FA5}">
                      <a16:colId xmlns:a16="http://schemas.microsoft.com/office/drawing/2014/main" val="2681895325"/>
                    </a:ext>
                  </a:extLst>
                </a:gridCol>
                <a:gridCol w="944551">
                  <a:extLst>
                    <a:ext uri="{9D8B030D-6E8A-4147-A177-3AD203B41FA5}">
                      <a16:colId xmlns:a16="http://schemas.microsoft.com/office/drawing/2014/main" val="14020668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US</a:t>
                      </a:r>
                      <a:endParaRPr lang="en-IN" sz="11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2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b="1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OOS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62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Gradient Boosting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0.859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8080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C63195F-FC4C-4130-81F3-9EC53E7C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" y="2429140"/>
            <a:ext cx="3137924" cy="224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076C5C-C3BA-4999-AA36-35718B85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26" y="2441377"/>
            <a:ext cx="3137925" cy="224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686EDA-28C3-40A4-953C-1F5C4B63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81" y="2420792"/>
            <a:ext cx="3170019" cy="226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EDF08-D76B-4AFC-B2A5-E5EEF846A403}"/>
              </a:ext>
            </a:extLst>
          </p:cNvPr>
          <p:cNvSpPr txBox="1"/>
          <p:nvPr/>
        </p:nvSpPr>
        <p:spPr>
          <a:xfrm>
            <a:off x="352419" y="4607720"/>
            <a:ext cx="8477256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If China decides to be lenient from Jan 1</a:t>
            </a:r>
            <a:r>
              <a:rPr lang="en-IN" baseline="3000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, 2021, then the RF model predicts daily new cases will rise to 93 from the previous week average of ~24.</a:t>
            </a:r>
          </a:p>
        </p:txBody>
      </p:sp>
    </p:spTree>
    <p:extLst>
      <p:ext uri="{BB962C8B-B14F-4D97-AF65-F5344CB8AC3E}">
        <p14:creationId xmlns:p14="http://schemas.microsoft.com/office/powerpoint/2010/main" val="23262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alibri"/>
              </a:rPr>
              <a:t>Our Research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1389921" y="1560200"/>
            <a:ext cx="3315295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b="1">
                <a:highlight>
                  <a:schemeClr val="accent1"/>
                </a:highlight>
                <a:latin typeface="Calibri"/>
              </a:rPr>
              <a:t>Obstacles</a:t>
            </a:r>
            <a:endParaRPr lang="en-US" sz="1800" b="1">
              <a:highlight>
                <a:srgbClr val="FFCD00"/>
              </a:highlight>
              <a:latin typeface="Calibri"/>
            </a:endParaRPr>
          </a:p>
          <a:p>
            <a:pPr marL="342900" indent="-342900"/>
            <a:r>
              <a:rPr lang="en" sz="1800">
                <a:latin typeface="Calibri"/>
              </a:rPr>
              <a:t>Data cleaning</a:t>
            </a:r>
          </a:p>
          <a:p>
            <a:pPr marL="342900" indent="-342900"/>
            <a:r>
              <a:rPr lang="en" sz="1800">
                <a:latin typeface="Calibri"/>
              </a:rPr>
              <a:t>Work with a large dataset </a:t>
            </a: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15</a:t>
            </a:fld>
            <a:endParaRPr/>
          </a:p>
        </p:txBody>
      </p:sp>
      <p:sp>
        <p:nvSpPr>
          <p:cNvPr id="2" name="Google Shape;159;p19">
            <a:extLst>
              <a:ext uri="{FF2B5EF4-FFF2-40B4-BE49-F238E27FC236}">
                <a16:creationId xmlns:a16="http://schemas.microsoft.com/office/drawing/2014/main" id="{BC10B2A3-BEBA-4F08-9C45-CAF9F7B19CFE}"/>
              </a:ext>
            </a:extLst>
          </p:cNvPr>
          <p:cNvSpPr txBox="1">
            <a:spLocks/>
          </p:cNvSpPr>
          <p:nvPr/>
        </p:nvSpPr>
        <p:spPr>
          <a:xfrm>
            <a:off x="1386225" y="2910550"/>
            <a:ext cx="7230295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None/>
            </a:pPr>
            <a:r>
              <a:rPr lang="en" sz="1800" b="1">
                <a:highlight>
                  <a:schemeClr val="accent1"/>
                </a:highlight>
                <a:latin typeface="Calibri"/>
              </a:rPr>
              <a:t>Lessons learned</a:t>
            </a:r>
            <a:endParaRPr lang="en-US" sz="1800" b="1">
              <a:highlight>
                <a:srgbClr val="FFCD00"/>
              </a:highlight>
              <a:latin typeface="Calibri"/>
            </a:endParaRPr>
          </a:p>
          <a:p>
            <a:pPr marL="342900" indent="-342900"/>
            <a:r>
              <a:rPr lang="en" sz="1800">
                <a:latin typeface="Calibri"/>
              </a:rPr>
              <a:t>Public policies have been effective in the face of the COVID-19 pandemic</a:t>
            </a:r>
          </a:p>
          <a:p>
            <a:pPr marL="342900" indent="-342900"/>
            <a:r>
              <a:rPr lang="en" sz="1800">
                <a:latin typeface="Calibri"/>
              </a:rPr>
              <a:t>What should be done now?</a:t>
            </a:r>
          </a:p>
          <a:p>
            <a:pPr marL="342900" indent="-342900"/>
            <a:endParaRPr lang="en" sz="1800">
              <a:latin typeface="Calibri"/>
            </a:endParaRP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B25CBD91-B22C-4655-B182-2BFAD40EC308}"/>
              </a:ext>
            </a:extLst>
          </p:cNvPr>
          <p:cNvSpPr txBox="1">
            <a:spLocks/>
          </p:cNvSpPr>
          <p:nvPr/>
        </p:nvSpPr>
        <p:spPr>
          <a:xfrm>
            <a:off x="5068010" y="1557953"/>
            <a:ext cx="3706965" cy="124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3200" b="0">
                <a:highlight>
                  <a:schemeClr val="accent1"/>
                </a:highlight>
                <a:latin typeface="Calibri"/>
              </a:rPr>
              <a:t>269.74 million cases </a:t>
            </a:r>
            <a:endParaRPr lang="en" sz="3200" b="0">
              <a:highlight>
                <a:srgbClr val="FFCD00"/>
              </a:highlight>
              <a:latin typeface="Calibri"/>
            </a:endParaRPr>
          </a:p>
          <a:p>
            <a:r>
              <a:rPr lang="en" sz="3200" b="0">
                <a:highlight>
                  <a:srgbClr val="FFCD00"/>
                </a:highlight>
                <a:latin typeface="Calibri"/>
              </a:rPr>
              <a:t>5.30 million deaths</a:t>
            </a:r>
          </a:p>
        </p:txBody>
      </p:sp>
      <p:sp>
        <p:nvSpPr>
          <p:cNvPr id="4" name="Google Shape;277;p27">
            <a:extLst>
              <a:ext uri="{FF2B5EF4-FFF2-40B4-BE49-F238E27FC236}">
                <a16:creationId xmlns:a16="http://schemas.microsoft.com/office/drawing/2014/main" id="{C59F6490-45FB-449D-9E50-D77AFEBBA007}"/>
              </a:ext>
            </a:extLst>
          </p:cNvPr>
          <p:cNvSpPr txBox="1">
            <a:spLocks/>
          </p:cNvSpPr>
          <p:nvPr/>
        </p:nvSpPr>
        <p:spPr>
          <a:xfrm>
            <a:off x="5069409" y="2633392"/>
            <a:ext cx="3562176" cy="40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None/>
            </a:pPr>
            <a:r>
              <a:rPr lang="en" sz="1000">
                <a:latin typeface="Calibri"/>
              </a:rPr>
              <a:t>The total number of confirmed cases worldwide by Dec.2021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3600" b="1">
                <a:solidFill>
                  <a:srgbClr val="434343"/>
                </a:solidFill>
                <a:latin typeface="Calibri"/>
                <a:sym typeface="Montserrat"/>
              </a:rPr>
              <a:t>Thank You</a:t>
            </a:r>
            <a:endParaRPr lang="en-US" sz="3600">
              <a:latin typeface="Calibri"/>
            </a:endParaRPr>
          </a:p>
        </p:txBody>
      </p:sp>
      <p:sp>
        <p:nvSpPr>
          <p:cNvPr id="1703" name="Google Shape;1703;p5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latin typeface="Calibri"/>
              </a:rPr>
              <a:t>Appendix </a:t>
            </a:r>
            <a:endParaRPr lang="en" b="0">
              <a:latin typeface="Calibri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>
              <a:solidFill>
                <a:schemeClr val="dk1"/>
              </a:solidFill>
              <a:latin typeface="Lora"/>
              <a:ea typeface="Lora"/>
              <a:cs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C8F-9D22-488C-AFC1-7F07399A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plot -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915B3-C2FD-41A2-A73D-E29369DD4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B519D6-06F3-47C4-A454-6B707699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8" y="1367178"/>
            <a:ext cx="5372100" cy="1790736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C061FA-D853-4820-A24A-60299E5C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908" y="3131823"/>
            <a:ext cx="4287367" cy="19473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9C4D3-E876-41C3-9B6A-4A574FA27CC6}"/>
              </a:ext>
            </a:extLst>
          </p:cNvPr>
          <p:cNvCxnSpPr/>
          <p:nvPr/>
        </p:nvCxnSpPr>
        <p:spPr>
          <a:xfrm>
            <a:off x="1043669" y="1675332"/>
            <a:ext cx="391391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656A7E-93B2-45FB-A0ED-627459FC7C27}"/>
              </a:ext>
            </a:extLst>
          </p:cNvPr>
          <p:cNvSpPr txBox="1"/>
          <p:nvPr/>
        </p:nvSpPr>
        <p:spPr>
          <a:xfrm>
            <a:off x="1064610" y="1529676"/>
            <a:ext cx="4953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latin typeface="Quattrocento Sans"/>
              </a:rPr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19</a:t>
            </a:fld>
            <a:endParaRPr/>
          </a:p>
        </p:txBody>
      </p:sp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24;p36">
            <a:extLst>
              <a:ext uri="{FF2B5EF4-FFF2-40B4-BE49-F238E27FC236}">
                <a16:creationId xmlns:a16="http://schemas.microsoft.com/office/drawing/2014/main" id="{C0047E83-37CA-4A6B-B528-107137D60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Quattrocento Sans"/>
              </a:rPr>
              <a:t>Clustering - Code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6B405C-1CF5-4810-995F-F1CED5DE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37" y="1378208"/>
            <a:ext cx="7095994" cy="36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5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alibri"/>
              </a:rPr>
              <a:t>Dataset Overview</a:t>
            </a:r>
            <a:endParaRPr lang="en-US">
              <a:latin typeface="Calibri"/>
            </a:endParaRPr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2240407" y="1716907"/>
            <a:ext cx="2334000" cy="1211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lang="en" sz="1200" b="1">
              <a:highlight>
                <a:srgbClr val="FFCD00"/>
              </a:highlight>
              <a:latin typeface="Calibri"/>
            </a:endParaRPr>
          </a:p>
          <a:p>
            <a:pPr marL="0" indent="0" algn="ctr">
              <a:buNone/>
            </a:pPr>
            <a:r>
              <a:rPr lang="en" sz="1200" b="1">
                <a:highlight>
                  <a:srgbClr val="FFCD00"/>
                </a:highlight>
                <a:latin typeface="Calibri"/>
              </a:rPr>
              <a:t>Number of Rows</a:t>
            </a:r>
            <a:endParaRPr lang="en-US"/>
          </a:p>
          <a:p>
            <a:pPr marL="0" indent="0" algn="ctr">
              <a:buNone/>
            </a:pPr>
            <a:r>
              <a:rPr lang="en" sz="1200">
                <a:latin typeface="Calibri"/>
              </a:rPr>
              <a:t>75,773 </a:t>
            </a:r>
            <a:endParaRPr lang="en" sz="1200" b="1">
              <a:highlight>
                <a:srgbClr val="FFCD00"/>
              </a:highlight>
              <a:latin typeface="Calibri"/>
            </a:endParaRPr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4694071" y="1716907"/>
            <a:ext cx="2334000" cy="121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lang="en" sz="1200" b="1">
              <a:highlight>
                <a:srgbClr val="FFCD00"/>
              </a:highlight>
              <a:latin typeface="Calibri"/>
            </a:endParaRPr>
          </a:p>
          <a:p>
            <a:pPr marL="0" indent="0" algn="ctr">
              <a:buNone/>
            </a:pPr>
            <a:r>
              <a:rPr lang="en" sz="1200" b="1">
                <a:highlight>
                  <a:srgbClr val="FFCD00"/>
                </a:highlight>
                <a:latin typeface="Calibri"/>
              </a:rPr>
              <a:t>Number of Columns</a:t>
            </a:r>
            <a:endParaRPr lang="en-US" sz="1200" b="1">
              <a:highlight>
                <a:srgbClr val="FFCD00"/>
              </a:highlight>
              <a:latin typeface="Calibri"/>
            </a:endParaRPr>
          </a:p>
          <a:p>
            <a:pPr marL="0" indent="0" algn="ctr">
              <a:buNone/>
            </a:pPr>
            <a:r>
              <a:rPr lang="en" sz="1200">
                <a:latin typeface="Calibri"/>
              </a:rPr>
              <a:t>41</a:t>
            </a:r>
          </a:p>
          <a:p>
            <a:pPr marL="0" indent="0" algn="ctr">
              <a:buNone/>
            </a:pPr>
            <a:endParaRPr lang="en" sz="1200" b="1">
              <a:highlight>
                <a:srgbClr val="FFCD00"/>
              </a:highlight>
              <a:latin typeface="Calibri"/>
            </a:endParaRPr>
          </a:p>
          <a:p>
            <a:pPr marL="0" indent="0" algn="ctr">
              <a:buNone/>
            </a:pPr>
            <a:endParaRPr lang="en" sz="1200" b="1">
              <a:highlight>
                <a:srgbClr val="FFCD00"/>
              </a:highlight>
              <a:latin typeface="Calibri"/>
            </a:endParaRPr>
          </a:p>
          <a:p>
            <a:pPr marL="0" indent="0" algn="ctr">
              <a:buNone/>
            </a:pPr>
            <a:endParaRPr lang="en" sz="1200" b="1">
              <a:highlight>
                <a:srgbClr val="FFCD00"/>
              </a:highlight>
              <a:latin typeface="Calibri"/>
            </a:endParaRPr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2240407" y="3164707"/>
            <a:ext cx="2334000" cy="1211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br>
              <a:rPr lang="en" sz="1200" b="1">
                <a:highlight>
                  <a:srgbClr val="FFCD00"/>
                </a:highlight>
                <a:latin typeface="Calibri"/>
              </a:rPr>
            </a:br>
            <a:r>
              <a:rPr lang="en" sz="1200" b="1">
                <a:highlight>
                  <a:srgbClr val="FFCD00"/>
                </a:highlight>
                <a:latin typeface="Calibri"/>
              </a:rPr>
              <a:t>Time Span</a:t>
            </a:r>
            <a:endParaRPr lang="en-US" sz="1200" b="1">
              <a:highlight>
                <a:srgbClr val="FFCD00"/>
              </a:highlight>
              <a:latin typeface="Calibri"/>
            </a:endParaRPr>
          </a:p>
          <a:p>
            <a:pPr marL="0" indent="0" algn="ctr">
              <a:buNone/>
            </a:pPr>
            <a:r>
              <a:rPr lang="en" sz="1200">
                <a:latin typeface="Calibri"/>
              </a:rPr>
              <a:t>2 January, 2020 to </a:t>
            </a:r>
            <a:br>
              <a:rPr lang="en" sz="1200">
                <a:latin typeface="Calibri"/>
              </a:rPr>
            </a:br>
            <a:r>
              <a:rPr lang="en" sz="1200">
                <a:latin typeface="Calibri"/>
              </a:rPr>
              <a:t>31 December, 2020</a:t>
            </a:r>
          </a:p>
          <a:p>
            <a:pPr marL="0" indent="0" algn="ctr">
              <a:buNone/>
            </a:pPr>
            <a:endParaRPr lang="en" sz="1200" b="1">
              <a:highlight>
                <a:srgbClr val="FFCD00"/>
              </a:highlight>
              <a:latin typeface="Calibri"/>
            </a:endParaRPr>
          </a:p>
        </p:txBody>
      </p:sp>
      <p:sp>
        <p:nvSpPr>
          <p:cNvPr id="2" name="Google Shape;345;p31">
            <a:extLst>
              <a:ext uri="{FF2B5EF4-FFF2-40B4-BE49-F238E27FC236}">
                <a16:creationId xmlns:a16="http://schemas.microsoft.com/office/drawing/2014/main" id="{3E8DE6FC-4C8A-4139-AD64-1D7955D01499}"/>
              </a:ext>
            </a:extLst>
          </p:cNvPr>
          <p:cNvSpPr txBox="1">
            <a:spLocks/>
          </p:cNvSpPr>
          <p:nvPr/>
        </p:nvSpPr>
        <p:spPr>
          <a:xfrm>
            <a:off x="4691796" y="3167738"/>
            <a:ext cx="2335352" cy="1211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ctr">
              <a:buNone/>
            </a:pPr>
            <a:br>
              <a:rPr lang="en" sz="1200" b="1">
                <a:highlight>
                  <a:srgbClr val="FFCD00"/>
                </a:highlight>
                <a:latin typeface="Calibri"/>
              </a:rPr>
            </a:br>
            <a:r>
              <a:rPr lang="en" sz="1200" b="1">
                <a:highlight>
                  <a:srgbClr val="FFCD00"/>
                </a:highlight>
                <a:latin typeface="Calibri"/>
              </a:rPr>
              <a:t>Number of Countries </a:t>
            </a:r>
            <a:endParaRPr lang="en-US" sz="1200" b="1">
              <a:highlight>
                <a:srgbClr val="FFCD00"/>
              </a:highlight>
              <a:latin typeface="Calibri"/>
            </a:endParaRPr>
          </a:p>
          <a:p>
            <a:pPr marL="0" indent="0" algn="ctr">
              <a:buNone/>
            </a:pPr>
            <a:r>
              <a:rPr lang="en" sz="1200">
                <a:latin typeface="Calibri"/>
              </a:rPr>
              <a:t>196</a:t>
            </a:r>
            <a:endParaRPr lang="en-US" sz="1200" b="1">
              <a:highlight>
                <a:srgbClr val="FFCD00"/>
              </a:highlight>
              <a:latin typeface="Calibri"/>
            </a:endParaRPr>
          </a:p>
          <a:p>
            <a:pPr marL="0" indent="0" algn="ctr">
              <a:buNone/>
            </a:pPr>
            <a:endParaRPr lang="en" sz="1200" b="1">
              <a:highlight>
                <a:srgbClr val="FFCD00"/>
              </a:highlight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20</a:t>
            </a:fld>
            <a:endParaRPr/>
          </a:p>
        </p:txBody>
      </p:sp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24;p36">
            <a:extLst>
              <a:ext uri="{FF2B5EF4-FFF2-40B4-BE49-F238E27FC236}">
                <a16:creationId xmlns:a16="http://schemas.microsoft.com/office/drawing/2014/main" id="{C0047E83-37CA-4A6B-B528-107137D60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Quattrocento Sans"/>
              </a:rPr>
              <a:t>DiD - Code</a:t>
            </a:r>
          </a:p>
        </p:txBody>
      </p:sp>
      <p:pic>
        <p:nvPicPr>
          <p:cNvPr id="3" name="Picture 3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306D8D9A-BF46-4510-8828-91946937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1" y="1572230"/>
            <a:ext cx="3034145" cy="3374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306D935-FB2E-4528-9104-42B2C79E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70034"/>
            <a:ext cx="3830781" cy="2003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11AB3-99E1-4550-B767-99D8B6EC79F8}"/>
              </a:ext>
            </a:extLst>
          </p:cNvPr>
          <p:cNvSpPr txBox="1"/>
          <p:nvPr/>
        </p:nvSpPr>
        <p:spPr>
          <a:xfrm>
            <a:off x="4572000" y="3991841"/>
            <a:ext cx="38307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Quattrocento Sans"/>
              </a:rPr>
              <a:t>In order to repeat the process for China and India, simply change the binary group indicator to the respective country and change the effective treatment date (top left).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408E91-612C-4DE6-876D-FE223707988E}"/>
              </a:ext>
            </a:extLst>
          </p:cNvPr>
          <p:cNvCxnSpPr/>
          <p:nvPr/>
        </p:nvCxnSpPr>
        <p:spPr>
          <a:xfrm>
            <a:off x="988585" y="1888784"/>
            <a:ext cx="391391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26670-5F5C-4D72-AC65-11F013B5CC40}"/>
              </a:ext>
            </a:extLst>
          </p:cNvPr>
          <p:cNvCxnSpPr>
            <a:cxnSpLocks/>
          </p:cNvCxnSpPr>
          <p:nvPr/>
        </p:nvCxnSpPr>
        <p:spPr>
          <a:xfrm>
            <a:off x="988585" y="2020402"/>
            <a:ext cx="391391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579724-7719-4608-B7CD-E0181B0C77D6}"/>
              </a:ext>
            </a:extLst>
          </p:cNvPr>
          <p:cNvSpPr txBox="1"/>
          <p:nvPr/>
        </p:nvSpPr>
        <p:spPr>
          <a:xfrm>
            <a:off x="936914" y="1762991"/>
            <a:ext cx="4953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">
                <a:latin typeface="Quattrocento Sans"/>
              </a:rPr>
              <a:t>Country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D297C6-00B5-4B26-ADBF-8EFDAB03A11D}"/>
              </a:ext>
            </a:extLst>
          </p:cNvPr>
          <p:cNvSpPr txBox="1"/>
          <p:nvPr/>
        </p:nvSpPr>
        <p:spPr>
          <a:xfrm>
            <a:off x="988869" y="1894610"/>
            <a:ext cx="4953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latin typeface="Quattrocento Sans"/>
              </a:rPr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0A75-CC18-4327-A044-EA97F48C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Regression -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FCCC4-ECE7-4414-AD75-D6C61D325E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2A88C-A668-4D2F-BD43-2ED8F568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71" y="418419"/>
            <a:ext cx="3335015" cy="1826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66E89-6AFE-410F-A27B-57D3D653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45" y="1466391"/>
            <a:ext cx="3810773" cy="3159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185DD-5D81-4E77-BBD3-208D2814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971" y="2325282"/>
            <a:ext cx="335004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8BAA-7F28-4E5D-9E93-93061920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C45E-72A1-4056-98BC-D44AAE10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622" y="1627906"/>
            <a:ext cx="6736094" cy="3122400"/>
          </a:xfrm>
        </p:spPr>
        <p:txBody>
          <a:bodyPr/>
          <a:lstStyle/>
          <a:p>
            <a:r>
              <a:rPr lang="en-US" sz="1600">
                <a:latin typeface="Calibri"/>
              </a:rPr>
              <a:t>The dataset contains daily information for each country pertaining to:</a:t>
            </a:r>
          </a:p>
          <a:p>
            <a:pPr lvl="1"/>
            <a:r>
              <a:rPr lang="en-US" sz="1600">
                <a:latin typeface="Calibri"/>
              </a:rPr>
              <a:t>Demography – population, age, urban/rural</a:t>
            </a:r>
          </a:p>
          <a:p>
            <a:pPr lvl="1"/>
            <a:r>
              <a:rPr lang="en-US" sz="1600">
                <a:latin typeface="Calibri"/>
              </a:rPr>
              <a:t>Pandemic – Infection rates, cases, mortality</a:t>
            </a:r>
          </a:p>
          <a:p>
            <a:pPr lvl="1"/>
            <a:r>
              <a:rPr lang="en-US" sz="1600">
                <a:latin typeface="Calibri"/>
              </a:rPr>
              <a:t>Policy – special measures/mandates enforced by policymakers</a:t>
            </a:r>
          </a:p>
          <a:p>
            <a:pPr lvl="1"/>
            <a:r>
              <a:rPr lang="en-US" sz="1600">
                <a:latin typeface="Calibri"/>
              </a:rPr>
              <a:t>Medical infrastructure – Beds per capita, medical professionals</a:t>
            </a:r>
          </a:p>
          <a:p>
            <a:pPr lvl="1"/>
            <a:r>
              <a:rPr lang="en-US" sz="1600">
                <a:latin typeface="Calibri"/>
              </a:rPr>
              <a:t>Weather – Temperature, humidity, wind</a:t>
            </a:r>
          </a:p>
          <a:p>
            <a:pPr lvl="1"/>
            <a:r>
              <a:rPr lang="en-US" sz="1600">
                <a:latin typeface="Calibri"/>
              </a:rPr>
              <a:t>Electricity Grid</a:t>
            </a:r>
          </a:p>
          <a:p>
            <a:pPr lvl="1"/>
            <a:r>
              <a:rPr lang="en-US" sz="1600">
                <a:latin typeface="Calibri"/>
              </a:rPr>
              <a:t>Aviation </a:t>
            </a:r>
          </a:p>
          <a:p>
            <a:pPr lvl="1"/>
            <a:endParaRPr lang="en-US" sz="1600">
              <a:latin typeface="Calibri"/>
            </a:endParaRPr>
          </a:p>
          <a:p>
            <a:r>
              <a:rPr lang="en-US" sz="1600">
                <a:latin typeface="Calibri"/>
              </a:rPr>
              <a:t>For this project – focus on policy changes and their corresponding effect on number of active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8F30-02E9-4152-9454-EC90F17B0C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4" name="Google Shape;339;p31">
            <a:extLst>
              <a:ext uri="{FF2B5EF4-FFF2-40B4-BE49-F238E27FC236}">
                <a16:creationId xmlns:a16="http://schemas.microsoft.com/office/drawing/2014/main" id="{F115D0AB-AFCB-4964-B992-BD654DFDC7B7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" name="Google Shape;340;p31">
              <a:extLst>
                <a:ext uri="{FF2B5EF4-FFF2-40B4-BE49-F238E27FC236}">
                  <a16:creationId xmlns:a16="http://schemas.microsoft.com/office/drawing/2014/main" id="{7AF6B430-B787-4132-9F72-1969996D896F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1;p31">
              <a:extLst>
                <a:ext uri="{FF2B5EF4-FFF2-40B4-BE49-F238E27FC236}">
                  <a16:creationId xmlns:a16="http://schemas.microsoft.com/office/drawing/2014/main" id="{0E11A4E9-F002-4D4E-9637-5A11663B26E5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2;p31">
              <a:extLst>
                <a:ext uri="{FF2B5EF4-FFF2-40B4-BE49-F238E27FC236}">
                  <a16:creationId xmlns:a16="http://schemas.microsoft.com/office/drawing/2014/main" id="{4B62780B-6612-494C-B561-AEED0C88419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3;p31">
              <a:extLst>
                <a:ext uri="{FF2B5EF4-FFF2-40B4-BE49-F238E27FC236}">
                  <a16:creationId xmlns:a16="http://schemas.microsoft.com/office/drawing/2014/main" id="{A58F2FB4-4F75-4C52-BB00-D3A7D9525227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86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DC7D-2A76-46DF-A692-5B8BA448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</a:rPr>
              <a:t>Categories of Policy Change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9A19D-299E-4E23-84A9-1F50271AE99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290203" y="1717949"/>
            <a:ext cx="2334000" cy="277820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200" err="1">
                <a:latin typeface="Calibri"/>
              </a:rPr>
              <a:t>AtHome</a:t>
            </a:r>
            <a:endParaRPr lang="en-US" sz="1200">
              <a:latin typeface="Calibri"/>
            </a:endParaRPr>
          </a:p>
          <a:p>
            <a:pPr marL="114300" indent="0">
              <a:buNone/>
            </a:pPr>
            <a:r>
              <a:rPr lang="en-US" sz="1200">
                <a:latin typeface="Calibri"/>
              </a:rPr>
              <a:t>0 - no measures</a:t>
            </a:r>
          </a:p>
          <a:p>
            <a:pPr marL="114300" indent="0">
              <a:buNone/>
            </a:pPr>
            <a:r>
              <a:rPr lang="en-US" sz="1200">
                <a:latin typeface="Calibri"/>
              </a:rPr>
              <a:t>1 - recommend not leaving house</a:t>
            </a:r>
          </a:p>
          <a:p>
            <a:pPr marL="114300" indent="0">
              <a:buNone/>
            </a:pPr>
            <a:r>
              <a:rPr lang="en-US" sz="1200">
                <a:latin typeface="Calibri"/>
              </a:rPr>
              <a:t>2 - require not leaving house with exceptions for daily exercise, grocery shopping, and 'essential' trips</a:t>
            </a:r>
          </a:p>
          <a:p>
            <a:pPr marL="114300" indent="0">
              <a:buNone/>
            </a:pPr>
            <a:r>
              <a:rPr lang="en-US" sz="1200">
                <a:latin typeface="Calibri"/>
              </a:rPr>
              <a:t>3 - require not leaving house with minimal 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2265-C50B-448E-8E43-6F7ABC3B3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E30697-78B7-4030-9329-E189189C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4528" y="1365325"/>
            <a:ext cx="4410251" cy="3122400"/>
          </a:xfrm>
        </p:spPr>
        <p:txBody>
          <a:bodyPr/>
          <a:lstStyle/>
          <a:p>
            <a:r>
              <a:rPr lang="en-US" sz="1400">
                <a:latin typeface="Calibri"/>
              </a:rPr>
              <a:t>School</a:t>
            </a:r>
          </a:p>
          <a:p>
            <a:r>
              <a:rPr lang="en-US" sz="1400">
                <a:latin typeface="Calibri"/>
              </a:rPr>
              <a:t>Work</a:t>
            </a:r>
          </a:p>
          <a:p>
            <a:r>
              <a:rPr lang="en-US" sz="1400">
                <a:latin typeface="Calibri"/>
              </a:rPr>
              <a:t>Events</a:t>
            </a:r>
          </a:p>
          <a:p>
            <a:r>
              <a:rPr lang="en-US" sz="1400">
                <a:latin typeface="Calibri"/>
              </a:rPr>
              <a:t>Gatherings</a:t>
            </a:r>
          </a:p>
          <a:p>
            <a:r>
              <a:rPr lang="en-US" sz="1400">
                <a:latin typeface="Calibri"/>
              </a:rPr>
              <a:t>Transportation</a:t>
            </a:r>
          </a:p>
          <a:p>
            <a:r>
              <a:rPr lang="en-US" sz="1400" err="1">
                <a:latin typeface="Calibri"/>
              </a:rPr>
              <a:t>AtHome</a:t>
            </a:r>
            <a:endParaRPr lang="en-US" sz="1400">
              <a:latin typeface="Calibri"/>
            </a:endParaRPr>
          </a:p>
          <a:p>
            <a:r>
              <a:rPr lang="en-US" sz="1400">
                <a:latin typeface="Calibri"/>
              </a:rPr>
              <a:t>National</a:t>
            </a:r>
          </a:p>
          <a:p>
            <a:r>
              <a:rPr lang="en-US" sz="1400">
                <a:latin typeface="Calibri"/>
              </a:rPr>
              <a:t>International</a:t>
            </a:r>
          </a:p>
          <a:p>
            <a:r>
              <a:rPr lang="en-US" sz="1400">
                <a:latin typeface="Calibri"/>
              </a:rPr>
              <a:t>Information</a:t>
            </a:r>
          </a:p>
          <a:p>
            <a:r>
              <a:rPr lang="en-US" sz="1400">
                <a:latin typeface="Calibri"/>
              </a:rPr>
              <a:t>Testing</a:t>
            </a:r>
            <a:endParaRPr lang="en-US">
              <a:latin typeface="Calibri"/>
            </a:endParaRPr>
          </a:p>
          <a:p>
            <a:r>
              <a:rPr lang="en-US" sz="1400">
                <a:latin typeface="Calibri"/>
              </a:rPr>
              <a:t>Tracing</a:t>
            </a:r>
          </a:p>
        </p:txBody>
      </p:sp>
      <p:grpSp>
        <p:nvGrpSpPr>
          <p:cNvPr id="3" name="Google Shape;339;p31">
            <a:extLst>
              <a:ext uri="{FF2B5EF4-FFF2-40B4-BE49-F238E27FC236}">
                <a16:creationId xmlns:a16="http://schemas.microsoft.com/office/drawing/2014/main" id="{DCE393BB-35BB-473F-AAD7-AEB2262E7DB3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" name="Google Shape;340;p31">
              <a:extLst>
                <a:ext uri="{FF2B5EF4-FFF2-40B4-BE49-F238E27FC236}">
                  <a16:creationId xmlns:a16="http://schemas.microsoft.com/office/drawing/2014/main" id="{60A060FA-1022-4E55-89A6-EAF1B315B0BB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1;p31">
              <a:extLst>
                <a:ext uri="{FF2B5EF4-FFF2-40B4-BE49-F238E27FC236}">
                  <a16:creationId xmlns:a16="http://schemas.microsoft.com/office/drawing/2014/main" id="{29977774-8920-49AB-BDDA-F83485391281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2;p31">
              <a:extLst>
                <a:ext uri="{FF2B5EF4-FFF2-40B4-BE49-F238E27FC236}">
                  <a16:creationId xmlns:a16="http://schemas.microsoft.com/office/drawing/2014/main" id="{CA35C12B-FA43-4F23-8991-A253A7FA8156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3;p31">
              <a:extLst>
                <a:ext uri="{FF2B5EF4-FFF2-40B4-BE49-F238E27FC236}">
                  <a16:creationId xmlns:a16="http://schemas.microsoft.com/office/drawing/2014/main" id="{AD3C267C-C73F-4B3E-8AEB-80C18ADC0B6E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695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9FF-898E-4A54-8B2E-EE275568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6112"/>
            <a:ext cx="4128431" cy="435600"/>
          </a:xfrm>
        </p:spPr>
        <p:txBody>
          <a:bodyPr/>
          <a:lstStyle/>
          <a:p>
            <a:br>
              <a:rPr lang="en-US">
                <a:latin typeface="Calibri"/>
                <a:cs typeface="Calibri"/>
              </a:rPr>
            </a:br>
            <a:r>
              <a:rPr lang="en-US">
                <a:latin typeface="Calibri"/>
                <a:cs typeface="Calibri"/>
              </a:rPr>
              <a:t>Change in Infection Rates over Time</a:t>
            </a:r>
            <a:endParaRPr lang="en-US" b="0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1E8A-8778-438E-BEEE-FF51F02BB0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07FD617-1A9B-4D52-8DC0-DDF100B2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1323471"/>
            <a:ext cx="2664613" cy="1832172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6DA72A58-78B6-4DA9-A857-563C2FC8E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32" y="1329571"/>
            <a:ext cx="2743199" cy="1827142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643E80F-C922-43ED-B47E-7827C54FF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44" y="3207388"/>
            <a:ext cx="2793206" cy="1829112"/>
          </a:xfrm>
          <a:prstGeom prst="rect">
            <a:avLst/>
          </a:prstGeom>
        </p:spPr>
      </p:pic>
      <p:pic>
        <p:nvPicPr>
          <p:cNvPr id="11" name="Picture 11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64368AB6-04C6-43A2-B27B-4B17FEA79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994" y="3210056"/>
            <a:ext cx="2743200" cy="18237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8496AD-A783-4AB8-AB4B-F27D3217B294}"/>
              </a:ext>
            </a:extLst>
          </p:cNvPr>
          <p:cNvSpPr txBox="1"/>
          <p:nvPr/>
        </p:nvSpPr>
        <p:spPr>
          <a:xfrm>
            <a:off x="185738" y="20073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February 1, 2020</a:t>
            </a:r>
            <a:endParaRPr lang="en-US" sz="1200"/>
          </a:p>
          <a:p>
            <a:endParaRPr lang="en-US" sz="1200"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2F727-45BF-43E5-9D1C-5CEBDB16900A}"/>
              </a:ext>
            </a:extLst>
          </p:cNvPr>
          <p:cNvSpPr txBox="1"/>
          <p:nvPr/>
        </p:nvSpPr>
        <p:spPr>
          <a:xfrm>
            <a:off x="7222332" y="20073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March 31, 2020</a:t>
            </a:r>
            <a:endParaRPr lang="en-US" sz="1200"/>
          </a:p>
          <a:p>
            <a:endParaRPr lang="en-US" sz="1200"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10ACF-AB81-4959-A1A3-09313B06F36F}"/>
              </a:ext>
            </a:extLst>
          </p:cNvPr>
          <p:cNvSpPr txBox="1"/>
          <p:nvPr/>
        </p:nvSpPr>
        <p:spPr>
          <a:xfrm>
            <a:off x="7265194" y="39219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December 31, 2020</a:t>
            </a:r>
            <a:endParaRPr lang="en-US" sz="1200"/>
          </a:p>
          <a:p>
            <a:endParaRPr lang="en-US" sz="1200"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98CF4-7478-43FE-8880-F1826140A2E9}"/>
              </a:ext>
            </a:extLst>
          </p:cNvPr>
          <p:cNvSpPr txBox="1"/>
          <p:nvPr/>
        </p:nvSpPr>
        <p:spPr>
          <a:xfrm>
            <a:off x="185738" y="39219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June 30, 2020</a:t>
            </a:r>
            <a:endParaRPr lang="en-US" sz="1200"/>
          </a:p>
          <a:p>
            <a:endParaRPr lang="en-US" sz="1200">
              <a:latin typeface="Calibri"/>
            </a:endParaRPr>
          </a:p>
        </p:txBody>
      </p:sp>
      <p:grpSp>
        <p:nvGrpSpPr>
          <p:cNvPr id="22" name="Google Shape;339;p31">
            <a:extLst>
              <a:ext uri="{FF2B5EF4-FFF2-40B4-BE49-F238E27FC236}">
                <a16:creationId xmlns:a16="http://schemas.microsoft.com/office/drawing/2014/main" id="{06ADEE91-4A7F-4E65-BFF6-2E256A9C0643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" name="Google Shape;340;p31">
              <a:extLst>
                <a:ext uri="{FF2B5EF4-FFF2-40B4-BE49-F238E27FC236}">
                  <a16:creationId xmlns:a16="http://schemas.microsoft.com/office/drawing/2014/main" id="{A7830708-7896-47FD-B170-A23A4707D4B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1;p31">
              <a:extLst>
                <a:ext uri="{FF2B5EF4-FFF2-40B4-BE49-F238E27FC236}">
                  <a16:creationId xmlns:a16="http://schemas.microsoft.com/office/drawing/2014/main" id="{5F2ED60A-995B-47A3-8B6D-0FD241AE4B53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2;p31">
              <a:extLst>
                <a:ext uri="{FF2B5EF4-FFF2-40B4-BE49-F238E27FC236}">
                  <a16:creationId xmlns:a16="http://schemas.microsoft.com/office/drawing/2014/main" id="{4C64D29C-E73C-4F55-9A8F-E0C8E87DB7F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3;p31">
              <a:extLst>
                <a:ext uri="{FF2B5EF4-FFF2-40B4-BE49-F238E27FC236}">
                  <a16:creationId xmlns:a16="http://schemas.microsoft.com/office/drawing/2014/main" id="{60E85161-2AA8-431C-8C7D-0426832C8E2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560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alibri"/>
              </a:rPr>
              <a:t>Incentive and Project Goal </a:t>
            </a:r>
            <a:endParaRPr lang="en-US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>
                <a:latin typeface="Calibri"/>
                <a:sym typeface="Lora"/>
              </a:rPr>
              <a:t>Our data: </a:t>
            </a:r>
            <a:endParaRPr lang="en" sz="1100">
              <a:latin typeface="Calibri"/>
            </a:endParaRPr>
          </a:p>
          <a:p>
            <a:pPr>
              <a:spcBef>
                <a:spcPts val="1000"/>
              </a:spcBef>
            </a:pPr>
            <a:r>
              <a:rPr lang="en-US" sz="1100">
                <a:latin typeface="Calibri"/>
                <a:sym typeface="Lora"/>
              </a:rPr>
              <a:t>COVID-19 Political Measures and Weather Impact: </a:t>
            </a:r>
            <a:r>
              <a:rPr lang="en-US" sz="1100" u="sng">
                <a:latin typeface="Calibri"/>
                <a:sym typeface="Lora"/>
                <a:hlinkClick r:id="rId3"/>
              </a:rPr>
              <a:t>COVID19 Political Measures &amp; Weather Impact | Kaggle</a:t>
            </a:r>
            <a:endParaRPr lang="en" sz="1100">
              <a:latin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Calibri"/>
              <a:ea typeface="Lora"/>
              <a:cs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Calibri"/>
              <a:ea typeface="Lora"/>
              <a:cs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219C168F-3675-46E5-B344-030DB4761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948" y="1616470"/>
            <a:ext cx="4313976" cy="3127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en-US">
                <a:latin typeface="Calibri"/>
              </a:rPr>
              <a:t>Evaluate the impact of the pandemic over the policy and vice versa </a:t>
            </a:r>
          </a:p>
          <a:p>
            <a:pPr indent="-381000">
              <a:buSzPts val="2400"/>
            </a:pPr>
            <a:endParaRPr lang="en-US">
              <a:latin typeface="Calibri"/>
            </a:endParaRPr>
          </a:p>
          <a:p>
            <a:pPr indent="-381000">
              <a:spcBef>
                <a:spcPts val="0"/>
              </a:spcBef>
              <a:buSzPts val="2400"/>
            </a:pPr>
            <a:r>
              <a:rPr lang="en">
                <a:latin typeface="Calibri"/>
              </a:rPr>
              <a:t>Compare the strategies different countries took in the early stages</a:t>
            </a:r>
            <a:endParaRPr>
              <a:latin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endParaRPr>
              <a:latin typeface="Calibri"/>
            </a:endParaRPr>
          </a:p>
        </p:txBody>
      </p:sp>
      <p:sp>
        <p:nvSpPr>
          <p:cNvPr id="3" name="Google Shape;276;p27">
            <a:extLst>
              <a:ext uri="{FF2B5EF4-FFF2-40B4-BE49-F238E27FC236}">
                <a16:creationId xmlns:a16="http://schemas.microsoft.com/office/drawing/2014/main" id="{DA035BBD-FA64-4FA3-B6C7-2ABB239F066B}"/>
              </a:ext>
            </a:extLst>
          </p:cNvPr>
          <p:cNvSpPr txBox="1">
            <a:spLocks/>
          </p:cNvSpPr>
          <p:nvPr/>
        </p:nvSpPr>
        <p:spPr>
          <a:xfrm>
            <a:off x="5135510" y="1499453"/>
            <a:ext cx="3684465" cy="124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3200" b="0">
                <a:highlight>
                  <a:schemeClr val="accent1"/>
                </a:highlight>
                <a:latin typeface="Calibri"/>
              </a:rPr>
              <a:t>82.95 million cases </a:t>
            </a:r>
            <a:endParaRPr lang="en" sz="3200" b="0">
              <a:highlight>
                <a:srgbClr val="FFCD00"/>
              </a:highlight>
              <a:latin typeface="Calibri"/>
            </a:endParaRPr>
          </a:p>
          <a:p>
            <a:r>
              <a:rPr lang="en" sz="3200" b="0">
                <a:highlight>
                  <a:srgbClr val="FFCD00"/>
                </a:highlight>
                <a:latin typeface="Calibri"/>
              </a:rPr>
              <a:t>1.87 million deaths</a:t>
            </a:r>
          </a:p>
        </p:txBody>
      </p:sp>
      <p:sp>
        <p:nvSpPr>
          <p:cNvPr id="4" name="Google Shape;277;p27">
            <a:extLst>
              <a:ext uri="{FF2B5EF4-FFF2-40B4-BE49-F238E27FC236}">
                <a16:creationId xmlns:a16="http://schemas.microsoft.com/office/drawing/2014/main" id="{3E4B5A7E-7ACC-4C42-B498-6F7B8ED95320}"/>
              </a:ext>
            </a:extLst>
          </p:cNvPr>
          <p:cNvSpPr txBox="1">
            <a:spLocks/>
          </p:cNvSpPr>
          <p:nvPr/>
        </p:nvSpPr>
        <p:spPr>
          <a:xfrm>
            <a:off x="5136909" y="2543392"/>
            <a:ext cx="3562176" cy="40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None/>
            </a:pPr>
            <a:r>
              <a:rPr lang="en" sz="1000">
                <a:latin typeface="Calibri"/>
              </a:rPr>
              <a:t>The total number of confirmed cases worldwide by the end of 2020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alibri"/>
              </a:rPr>
              <a:t>Hierarchical Clustering</a:t>
            </a:r>
            <a:endParaRPr lang="en-US">
              <a:latin typeface="Calibri"/>
            </a:endParaRPr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>
                <a:latin typeface="Calibri"/>
                <a:cs typeface="Calibri"/>
              </a:rPr>
              <a:t>Objective: group countries by policy level</a:t>
            </a:r>
          </a:p>
          <a:p>
            <a:pPr marL="285750" lvl="0" indent="-285750" algn="l">
              <a:spcAft>
                <a:spcPts val="0"/>
              </a:spcAft>
            </a:pPr>
            <a:r>
              <a:rPr lang="en">
                <a:latin typeface="Calibri"/>
                <a:cs typeface="Calibri"/>
              </a:rPr>
              <a:t>Uses:</a:t>
            </a:r>
          </a:p>
          <a:p>
            <a:pPr lvl="1"/>
            <a:r>
              <a:rPr lang="en">
                <a:latin typeface="Calibri"/>
                <a:cs typeface="Calibri"/>
              </a:rPr>
              <a:t>Creating groups to enable further, more specific analysis</a:t>
            </a:r>
          </a:p>
          <a:p>
            <a:pPr lvl="1"/>
            <a:r>
              <a:rPr lang="en">
                <a:latin typeface="Calibri"/>
                <a:cs typeface="Calibri"/>
              </a:rPr>
              <a:t>Understand a country's policy journey and changes</a:t>
            </a:r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32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alibri"/>
              </a:rPr>
              <a:t>3/11/2020 Clusters</a:t>
            </a:r>
            <a:endParaRPr lang="en-US">
              <a:latin typeface="Calibri"/>
            </a:endParaRPr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5760456" y="1127597"/>
            <a:ext cx="3181016" cy="337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>
                <a:latin typeface="Calibri"/>
                <a:cs typeface="Calibri"/>
              </a:rPr>
              <a:t>1: Little to no policies in place</a:t>
            </a:r>
          </a:p>
          <a:p>
            <a:pPr marL="0" indent="0">
              <a:buNone/>
            </a:pPr>
            <a:r>
              <a:rPr lang="en" sz="1600">
                <a:latin typeface="Calibri"/>
                <a:cs typeface="Calibri"/>
              </a:rPr>
              <a:t>6: Public information campaigns are becoming coordinated</a:t>
            </a:r>
            <a:endParaRPr lang="en"/>
          </a:p>
          <a:p>
            <a:pPr marL="0" indent="0">
              <a:buNone/>
            </a:pPr>
            <a:r>
              <a:rPr lang="en" sz="1600">
                <a:latin typeface="Calibri"/>
                <a:cs typeface="Calibri"/>
              </a:rPr>
              <a:t>3: International travel quarantines and public officials urge caution</a:t>
            </a:r>
            <a:endParaRPr lang="en"/>
          </a:p>
          <a:p>
            <a:pPr marL="0" indent="0">
              <a:buNone/>
            </a:pPr>
            <a:r>
              <a:rPr lang="en" sz="1600">
                <a:latin typeface="Calibri"/>
                <a:cs typeface="Calibri"/>
              </a:rPr>
              <a:t>2: International travel controls with moderate testing and tracing policies</a:t>
            </a:r>
          </a:p>
          <a:p>
            <a:pPr marL="0" indent="0">
              <a:buNone/>
            </a:pPr>
            <a:r>
              <a:rPr lang="en" sz="1600">
                <a:latin typeface="Calibri"/>
                <a:cs typeface="Calibri"/>
              </a:rPr>
              <a:t>5: School closures plus international travel controls and moderate testing and tracing policies</a:t>
            </a:r>
            <a:endParaRPr lang="en" sz="1600">
              <a:cs typeface="Calibri"/>
            </a:endParaRPr>
          </a:p>
          <a:p>
            <a:pPr marL="0" indent="0">
              <a:buNone/>
            </a:pPr>
            <a:r>
              <a:rPr lang="en" sz="1600">
                <a:latin typeface="Calibri"/>
                <a:cs typeface="Calibri"/>
              </a:rPr>
              <a:t>4: Lockdown</a:t>
            </a:r>
            <a:endParaRPr lang="en" sz="1600">
              <a:cs typeface="Calibri"/>
            </a:endParaRPr>
          </a:p>
          <a:p>
            <a:pPr marL="0" indent="0">
              <a:buNone/>
            </a:pPr>
            <a:endParaRPr lang="en" sz="1600">
              <a:latin typeface="Calibri"/>
              <a:cs typeface="Calibri"/>
            </a:endParaRPr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2" descr="Map&#10;&#10;Description automatically generated">
            <a:extLst>
              <a:ext uri="{FF2B5EF4-FFF2-40B4-BE49-F238E27FC236}">
                <a16:creationId xmlns:a16="http://schemas.microsoft.com/office/drawing/2014/main" id="{37983AFD-6F7F-493D-81CF-9395E271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3" y="1730707"/>
            <a:ext cx="5160025" cy="262540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7601325-95FA-47BC-BF4D-E57F9E964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" t="15698" b="63372"/>
          <a:stretch/>
        </p:blipFill>
        <p:spPr>
          <a:xfrm flipH="1">
            <a:off x="5815013" y="2754505"/>
            <a:ext cx="199348" cy="249203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5DC7164-9981-4498-9EA0-835014D98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7" t="31792" r="-3334" b="48555"/>
          <a:stretch/>
        </p:blipFill>
        <p:spPr>
          <a:xfrm flipH="1">
            <a:off x="5815012" y="2169233"/>
            <a:ext cx="199348" cy="233992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BC39151-FCA4-4291-BAEC-E0C954A2EE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" t="50291" b="32243"/>
          <a:stretch/>
        </p:blipFill>
        <p:spPr>
          <a:xfrm flipH="1">
            <a:off x="5815012" y="4396706"/>
            <a:ext cx="199348" cy="207956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EDD59EA-1635-41BB-9187-7A36BB31C9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" t="67757" b="15082"/>
          <a:stretch/>
        </p:blipFill>
        <p:spPr>
          <a:xfrm flipH="1">
            <a:off x="5828783" y="3584498"/>
            <a:ext cx="199348" cy="204325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B7DC072-D396-4AAB-879B-FAAF571CE0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40" r="917" b="-581"/>
          <a:stretch/>
        </p:blipFill>
        <p:spPr>
          <a:xfrm flipH="1">
            <a:off x="5821898" y="1632160"/>
            <a:ext cx="204331" cy="207667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F111A34-5D9B-4DFE-97BA-3F697C4EA8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" r="10000" b="81977"/>
          <a:stretch/>
        </p:blipFill>
        <p:spPr>
          <a:xfrm flipH="1">
            <a:off x="5828783" y="1315426"/>
            <a:ext cx="178727" cy="2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3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6A01B408-ECC7-4E32-88BD-41CF8F213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27" y="1617302"/>
            <a:ext cx="3314700" cy="2071685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BA9D3ED-72DF-457C-A012-8B8376C96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27" y="1574222"/>
            <a:ext cx="4021282" cy="3016827"/>
          </a:xfrm>
          <a:prstGeom prst="rect">
            <a:avLst/>
          </a:prstGeom>
        </p:spPr>
      </p:pic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Calibri"/>
              </a:rPr>
              <a:t>Difference in Differences Method</a:t>
            </a:r>
            <a:endParaRPr lang="en-US">
              <a:latin typeface="Calibri"/>
            </a:endParaRPr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1" y="1616470"/>
            <a:ext cx="2663727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>
                <a:latin typeface="Calibri"/>
                <a:cs typeface="Calibri"/>
              </a:rPr>
              <a:t>What is it?</a:t>
            </a:r>
          </a:p>
          <a:p>
            <a:pPr marL="285750" indent="-285750"/>
            <a:endParaRPr lang="en" sz="1600">
              <a:latin typeface="Calibri"/>
              <a:cs typeface="Calibri"/>
            </a:endParaRPr>
          </a:p>
          <a:p>
            <a:pPr marL="285750" indent="-285750"/>
            <a:r>
              <a:rPr lang="en" sz="1600">
                <a:latin typeface="Calibri"/>
                <a:cs typeface="Calibri"/>
              </a:rPr>
              <a:t>How does it work?</a:t>
            </a:r>
          </a:p>
          <a:p>
            <a:pPr marL="285750" indent="-285750"/>
            <a:endParaRPr lang="en" sz="1600">
              <a:latin typeface="Calibri"/>
              <a:cs typeface="Calibri"/>
            </a:endParaRPr>
          </a:p>
          <a:p>
            <a:pPr marL="285750" indent="-285750"/>
            <a:r>
              <a:rPr lang="en" sz="1600">
                <a:latin typeface="Calibri"/>
                <a:cs typeface="Calibri"/>
              </a:rPr>
              <a:t>Assumptions and issues associated with our models</a:t>
            </a:r>
          </a:p>
          <a:p>
            <a:pPr marL="285750" indent="-285750"/>
            <a:endParaRPr lang="en">
              <a:latin typeface="Calibri"/>
              <a:cs typeface="Calibri"/>
            </a:endParaRPr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2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0783B13B905F41A163607076DF69F1" ma:contentTypeVersion="12" ma:contentTypeDescription="Create a new document." ma:contentTypeScope="" ma:versionID="201252645c762305ce21c65e10d3f93c">
  <xsd:schema xmlns:xsd="http://www.w3.org/2001/XMLSchema" xmlns:xs="http://www.w3.org/2001/XMLSchema" xmlns:p="http://schemas.microsoft.com/office/2006/metadata/properties" xmlns:ns2="db5d677f-1536-4aad-a888-a3f03fe7d67e" xmlns:ns3="934493df-1234-49b8-89e2-8eb9df4f5c4d" targetNamespace="http://schemas.microsoft.com/office/2006/metadata/properties" ma:root="true" ma:fieldsID="4abef3ac5242f2bf45dd6443c314ddd8" ns2:_="" ns3:_="">
    <xsd:import namespace="db5d677f-1536-4aad-a888-a3f03fe7d67e"/>
    <xsd:import namespace="934493df-1234-49b8-89e2-8eb9df4f5c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d677f-1536-4aad-a888-a3f03fe7d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493df-1234-49b8-89e2-8eb9df4f5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E5628C-3F3F-478B-8D73-98F68B5D494A}">
  <ds:schemaRefs>
    <ds:schemaRef ds:uri="934493df-1234-49b8-89e2-8eb9df4f5c4d"/>
    <ds:schemaRef ds:uri="db5d677f-1536-4aad-a888-a3f03fe7d6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F220E2-599F-497D-BF96-A1A8D6F6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DEDD39-683C-4FA9-817B-427C8A9C0F08}">
  <ds:schemaRefs>
    <ds:schemaRef ds:uri="934493df-1234-49b8-89e2-8eb9df4f5c4d"/>
    <ds:schemaRef ds:uri="db5d677f-1536-4aad-a888-a3f03fe7d6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Viola template</vt:lpstr>
      <vt:lpstr>COVID-19 &amp; Public Policy</vt:lpstr>
      <vt:lpstr>Dataset Overview</vt:lpstr>
      <vt:lpstr>Dataset Overview</vt:lpstr>
      <vt:lpstr>Categories of Policy Change</vt:lpstr>
      <vt:lpstr> Change in Infection Rates over Time </vt:lpstr>
      <vt:lpstr>Incentive and Project Goal </vt:lpstr>
      <vt:lpstr>Hierarchical Clustering</vt:lpstr>
      <vt:lpstr>3/11/2020 Clusters</vt:lpstr>
      <vt:lpstr>Difference in Differences Method</vt:lpstr>
      <vt:lpstr>DiD Results – United States</vt:lpstr>
      <vt:lpstr>DiD Results – China</vt:lpstr>
      <vt:lpstr>DiD Results – India</vt:lpstr>
      <vt:lpstr>Regression – New Cases</vt:lpstr>
      <vt:lpstr>Regression – New Cases</vt:lpstr>
      <vt:lpstr>Our Research</vt:lpstr>
      <vt:lpstr>PowerPoint Presentation</vt:lpstr>
      <vt:lpstr>Appendix </vt:lpstr>
      <vt:lpstr>Scatter plot - Code</vt:lpstr>
      <vt:lpstr>Clustering - Code</vt:lpstr>
      <vt:lpstr>DiD - Code</vt:lpstr>
      <vt:lpstr>Regression -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1</cp:revision>
  <dcterms:modified xsi:type="dcterms:W3CDTF">2021-12-15T02:41:17Z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0x010100960783B13B905F41A163607076DF69F1</vt:lpwstr>
  </property>
</Properties>
</file>