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0"/>
    <p:restoredTop sz="94712"/>
  </p:normalViewPr>
  <p:slideViewPr>
    <p:cSldViewPr snapToGrid="0">
      <p:cViewPr varScale="1">
        <p:scale>
          <a:sx n="141" d="100"/>
          <a:sy n="141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0E839-EEF2-CB45-B116-351C86449AB6}" type="datetimeFigureOut">
              <a:rPr lang="de-DE" smtClean="0"/>
              <a:t>03.05.23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0E498-5C27-144E-9111-FDBABCD37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6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0E498-5C27-144E-9111-FDBABCD37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4696E6-88E5-D19D-2F6F-E55C6770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Kürzeste Wege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4181F-5F8E-A1B8-5528-F175AFF5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de-DE" sz="2200"/>
              <a:t>Dijkstra Algorithmus</a:t>
            </a:r>
          </a:p>
        </p:txBody>
      </p:sp>
      <p:pic>
        <p:nvPicPr>
          <p:cNvPr id="38" name="Picture 3" descr="Gabelung eines Waldwegs">
            <a:extLst>
              <a:ext uri="{FF2B5EF4-FFF2-40B4-BE49-F238E27FC236}">
                <a16:creationId xmlns:a16="http://schemas.microsoft.com/office/drawing/2014/main" id="{837B93A9-FCAC-6103-F5F5-47B61FB0F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0" r="24922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57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17CE71-4789-1910-79F6-4A0CB7B19F05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420179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978F5B-2356-08C1-0BE5-E9C945C9C5F7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05997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15002"/>
              </p:ext>
            </p:extLst>
          </p:nvPr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624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E5652D-D210-6D7D-8A5A-45A5636C93C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b="1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09908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71491" y="2762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FEC56-0ED9-F934-FC69-6630FE8EA415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4376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9D2AE0-C7CC-5AB1-6C1B-EED6455E8601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1455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D6C103-7AFD-53FD-7697-F3AF78726A7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23032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6CE34-7611-C54C-2FC7-3D8619771988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19897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0225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34D3C-B3DD-BEE0-EC6D-49B53B06E0F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83257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Kauns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/>
              <a:t>6</a:t>
            </a:r>
            <a:endParaRPr lang="de-DE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Algorithmus beendet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  <a:p>
            <a:pPr lvl="0"/>
            <a:endParaRPr lang="de-AT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Beispiel: Kürzester Weg von Imst nach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entlang der Vorgänger von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ausgehend: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endParaRPr lang="de-AT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Fl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ieß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de-AT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Zams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Imst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8404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30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78734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30657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34745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987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6682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89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715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287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A8BF5D-2D64-240D-9027-70BDAA86979E}"/>
              </a:ext>
            </a:extLst>
          </p:cNvPr>
          <p:cNvSpPr txBox="1"/>
          <p:nvPr/>
        </p:nvSpPr>
        <p:spPr>
          <a:xfrm>
            <a:off x="8669308" y="831358"/>
            <a:ext cx="346771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6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1: Startaufstellung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Markiere im Graphen zunächst den Startknoten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(grün)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Trage die Distanz zum Starknoten mit 0 ein. Dieser Startknoten wird zum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56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4583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64606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19197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8565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5978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3312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2670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0593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8109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72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08483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700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5648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7E9CF98-8857-3166-6A9C-14A43D6E86FC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68357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FAE947-47DF-593F-4BEB-DA21B250454F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172898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78408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38043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E1C0AB-F102-C147-F4C8-89C060C107E9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51703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407B92-1DA1-C13F-0F97-2056C2DABEE1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97740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A3A21"/>
      </a:dk2>
      <a:lt2>
        <a:srgbClr val="E2E8E3"/>
      </a:lt2>
      <a:accent1>
        <a:srgbClr val="C34DB1"/>
      </a:accent1>
      <a:accent2>
        <a:srgbClr val="B13B6E"/>
      </a:accent2>
      <a:accent3>
        <a:srgbClr val="C34D4F"/>
      </a:accent3>
      <a:accent4>
        <a:srgbClr val="B16A3B"/>
      </a:accent4>
      <a:accent5>
        <a:srgbClr val="B7A248"/>
      </a:accent5>
      <a:accent6>
        <a:srgbClr val="93AE3A"/>
      </a:accent6>
      <a:hlink>
        <a:srgbClr val="31954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Microsoft Macintosh PowerPoint</Application>
  <PresentationFormat>Breitbild</PresentationFormat>
  <Paragraphs>925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Calibri Light</vt:lpstr>
      <vt:lpstr>Posterama</vt:lpstr>
      <vt:lpstr>Symbol</vt:lpstr>
      <vt:lpstr>ExploreVTI</vt:lpstr>
      <vt:lpstr>Kürzeste Wege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Kürzeste Wege</dc:title>
  <dc:creator>Landerer Claudio</dc:creator>
  <cp:lastModifiedBy>Landerer Claudio</cp:lastModifiedBy>
  <cp:revision>43</cp:revision>
  <dcterms:created xsi:type="dcterms:W3CDTF">2023-05-01T14:33:32Z</dcterms:created>
  <dcterms:modified xsi:type="dcterms:W3CDTF">2023-05-03T06:33:38Z</dcterms:modified>
</cp:coreProperties>
</file>