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6"/>
    <p:restoredTop sz="94712"/>
  </p:normalViewPr>
  <p:slideViewPr>
    <p:cSldViewPr snapToGrid="0">
      <p:cViewPr varScale="1">
        <p:scale>
          <a:sx n="121" d="100"/>
          <a:sy n="121" d="100"/>
        </p:scale>
        <p:origin x="16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4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1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4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2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0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5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3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3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3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5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7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B4696E6-88E5-D19D-2F6F-E55C67705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/>
          </a:bodyPr>
          <a:lstStyle/>
          <a:p>
            <a:pPr algn="l"/>
            <a:r>
              <a:rPr lang="de-DE" sz="5400"/>
              <a:t>Kürzeste Wege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24181F-5F8E-A1B8-5528-F175AFF54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r>
              <a:rPr lang="de-DE" sz="2200"/>
              <a:t>Dijkstra Algorithmus</a:t>
            </a:r>
          </a:p>
        </p:txBody>
      </p:sp>
      <p:pic>
        <p:nvPicPr>
          <p:cNvPr id="38" name="Picture 3" descr="Gabelung eines Waldwegs">
            <a:extLst>
              <a:ext uri="{FF2B5EF4-FFF2-40B4-BE49-F238E27FC236}">
                <a16:creationId xmlns:a16="http://schemas.microsoft.com/office/drawing/2014/main" id="{837B93A9-FCAC-6103-F5F5-47B61FB0F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0" r="24922" b="-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8571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>
                <a:solidFill>
                  <a:srgbClr val="ED7D31"/>
                </a:solidFill>
              </a:rPr>
              <a:t>Landeck</a:t>
            </a:r>
            <a:endParaRPr lang="de-DE" sz="1400" b="1" dirty="0">
              <a:solidFill>
                <a:srgbClr val="ED7D3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317CE71-4789-1910-79F6-4A0CB7B19F05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4201798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rgbClr val="ED7D31"/>
                </a:solidFill>
              </a:rPr>
              <a:t>Tunnel </a:t>
            </a:r>
            <a:r>
              <a:rPr lang="de-DE" sz="1100" b="1">
                <a:solidFill>
                  <a:srgbClr val="ED7D31"/>
                </a:solidFill>
              </a:rPr>
              <a:t>Portal Fließ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0978F5B-2356-08C1-0BE5-E9C945C9C5F7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2059974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rgbClr val="ED7D31"/>
                </a:solidFill>
              </a:rPr>
              <a:t>Tunnel </a:t>
            </a:r>
            <a:r>
              <a:rPr lang="de-DE" sz="1100" b="1">
                <a:solidFill>
                  <a:srgbClr val="ED7D31"/>
                </a:solidFill>
              </a:rPr>
              <a:t>Portal Fließ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515002"/>
              </p:ext>
            </p:extLst>
          </p:nvPr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62458"/>
              </p:ext>
            </p:extLst>
          </p:nvPr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2E5652D-D210-6D7D-8A5A-45A5636C93C4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b="1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3099087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>
                <a:solidFill>
                  <a:srgbClr val="ED7D31"/>
                </a:solidFill>
              </a:rPr>
              <a:t>Fließ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71491" y="27624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2FEC56-0ED9-F934-FC69-6630FE8EA415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437613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>
                <a:solidFill>
                  <a:srgbClr val="ED7D31"/>
                </a:solidFill>
              </a:rPr>
              <a:t>Fließ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A9D2AE0-C7CC-5AB1-6C1B-EED6455E8601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2145508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>
                <a:solidFill>
                  <a:srgbClr val="ED7D31"/>
                </a:solidFill>
              </a:rPr>
              <a:t>Prutz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Fließ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3D6C103-7AFD-53FD-7697-F3AF78726A7E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3230328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>
                <a:solidFill>
                  <a:srgbClr val="ED7D31"/>
                </a:solidFill>
              </a:rPr>
              <a:t>Prutz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Fließ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E86CE34-7611-C54C-2FC7-3D8619771988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198978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Prutz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Fließ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>
                <a:solidFill>
                  <a:srgbClr val="ED7D31"/>
                </a:solidFill>
              </a:rPr>
              <a:t>Kauns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2053C2F-F173-DC89-BBEA-F15BF5A9DE6E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2302257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Prutz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Fließ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>
                <a:solidFill>
                  <a:srgbClr val="ED7D31"/>
                </a:solidFill>
              </a:rPr>
              <a:t>Kauns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A134D3C-B3DD-BEE0-EC6D-49B53B06E0F4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2832572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Prutz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Fließ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Kauns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>
            <a:solidFill>
              <a:schemeClr val="accent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>
            <a:solidFill>
              <a:schemeClr val="accent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>
            <a:solidFill>
              <a:schemeClr val="accent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de-DE"/>
              <a:t>6</a:t>
            </a:r>
            <a:endParaRPr lang="de-DE" dirty="0"/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2053C2F-F173-DC89-BBEA-F15BF5A9DE6E}"/>
              </a:ext>
            </a:extLst>
          </p:cNvPr>
          <p:cNvSpPr txBox="1"/>
          <p:nvPr/>
        </p:nvSpPr>
        <p:spPr>
          <a:xfrm>
            <a:off x="8533129" y="715564"/>
            <a:ext cx="371824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Algorithmus beendet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  <a:p>
            <a:pPr lvl="0"/>
            <a:endParaRPr lang="de-AT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de-AT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Beispiel: Kürzester Weg von Imst nach </a:t>
            </a:r>
            <a:r>
              <a:rPr lang="de-AT" sz="1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Prutz</a:t>
            </a:r>
            <a:r>
              <a:rPr lang="de-AT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entlang der Vorgänger von </a:t>
            </a:r>
            <a:r>
              <a:rPr lang="de-AT" sz="1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Prutz</a:t>
            </a:r>
            <a:r>
              <a:rPr lang="de-AT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ausgehend: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de-AT" sz="1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Prutz</a:t>
            </a:r>
            <a:endParaRPr lang="de-AT" sz="1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de-AT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Portal Fl</a:t>
            </a:r>
            <a:r>
              <a:rPr lang="de-AT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ieß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de-AT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Portal </a:t>
            </a:r>
            <a:r>
              <a:rPr lang="de-AT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Zams</a:t>
            </a:r>
            <a:endParaRPr lang="de-AT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de-AT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Imst</a:t>
            </a:r>
            <a:endParaRPr lang="de-AT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189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</a:t>
            </a:r>
            <a:r>
              <a:rPr lang="de-DE" sz="1200" dirty="0" err="1"/>
              <a:t>Zams</a:t>
            </a:r>
            <a:endParaRPr lang="de-DE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84047"/>
              </p:ext>
            </p:extLst>
          </p:nvPr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83038"/>
              </p:ext>
            </p:extLst>
          </p:nvPr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78734"/>
              </p:ext>
            </p:extLst>
          </p:nvPr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30657"/>
              </p:ext>
            </p:extLst>
          </p:nvPr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34745"/>
              </p:ext>
            </p:extLst>
          </p:nvPr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49871"/>
              </p:ext>
            </p:extLst>
          </p:nvPr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6682"/>
              </p:ext>
            </p:extLst>
          </p:nvPr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68958"/>
              </p:ext>
            </p:extLst>
          </p:nvPr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37155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ED7D3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</a:t>
            </a:r>
            <a:r>
              <a:rPr lang="de-DE" sz="1200" dirty="0" err="1"/>
              <a:t>Zams</a:t>
            </a:r>
            <a:endParaRPr lang="de-DE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52876"/>
              </p:ext>
            </p:extLst>
          </p:nvPr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6A8BF5D-2D64-240D-9027-70BDAA86979E}"/>
              </a:ext>
            </a:extLst>
          </p:cNvPr>
          <p:cNvSpPr txBox="1"/>
          <p:nvPr/>
        </p:nvSpPr>
        <p:spPr>
          <a:xfrm>
            <a:off x="8669308" y="831358"/>
            <a:ext cx="3467713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6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1: Startaufstellung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Markiere im Graphen zunächst den Startknoten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(grün)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Trage die Distanz zum Starknoten mit 0 ein. Dieser Startknoten wird zum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563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ED7D3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</a:t>
            </a:r>
            <a:r>
              <a:rPr lang="de-DE" sz="1200" dirty="0" err="1"/>
              <a:t>Zams</a:t>
            </a:r>
            <a:endParaRPr lang="de-DE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845837"/>
              </p:ext>
            </p:extLst>
          </p:nvPr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864606"/>
              </p:ext>
            </p:extLst>
          </p:nvPr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19197"/>
              </p:ext>
            </p:extLst>
          </p:nvPr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FA7889C-E44E-DCC3-6A7C-A24616C8C453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856549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rgbClr val="ED7D31"/>
                </a:solidFill>
              </a:rPr>
              <a:t>Tunnel </a:t>
            </a:r>
            <a:r>
              <a:rPr lang="de-DE" sz="1100" b="1">
                <a:solidFill>
                  <a:srgbClr val="ED7D31"/>
                </a:solidFill>
              </a:rPr>
              <a:t>Portal Zams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45978"/>
              </p:ext>
            </p:extLst>
          </p:nvPr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63312"/>
              </p:ext>
            </p:extLst>
          </p:nvPr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62670"/>
              </p:ext>
            </p:extLst>
          </p:nvPr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FA7889C-E44E-DCC3-6A7C-A24616C8C453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3059312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rgbClr val="ED7D31"/>
                </a:solidFill>
              </a:rPr>
              <a:t>Tunnel </a:t>
            </a:r>
            <a:r>
              <a:rPr lang="de-DE" sz="1100" b="1">
                <a:solidFill>
                  <a:srgbClr val="ED7D31"/>
                </a:solidFill>
              </a:rPr>
              <a:t>Portal Zams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81096"/>
              </p:ext>
            </p:extLst>
          </p:nvPr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7238"/>
              </p:ext>
            </p:extLst>
          </p:nvPr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08483"/>
              </p:ext>
            </p:extLst>
          </p:nvPr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77001"/>
              </p:ext>
            </p:extLst>
          </p:nvPr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5648"/>
              </p:ext>
            </p:extLst>
          </p:nvPr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7E9CF98-8857-3166-6A9C-14A43D6E86FC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3683577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Tunnel Portal 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ED7D31"/>
                </a:solidFill>
              </a:rPr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FAE947-47DF-593F-4BEB-DA21B250454F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1728985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Tunnel Portal 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ED7D31"/>
                </a:solidFill>
              </a:rPr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78408"/>
              </p:ext>
            </p:extLst>
          </p:nvPr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38043"/>
              </p:ext>
            </p:extLst>
          </p:nvPr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7E1C0AB-F102-C147-F4C8-89C060C107E9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3517039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>
                <a:solidFill>
                  <a:srgbClr val="ED7D31"/>
                </a:solidFill>
              </a:rPr>
              <a:t>Landeck</a:t>
            </a:r>
            <a:endParaRPr lang="de-DE" sz="1400" b="1" dirty="0">
              <a:solidFill>
                <a:srgbClr val="ED7D3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3407B92-1DA1-C13F-0F97-2056C2DABEE1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239774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2A3A21"/>
      </a:dk2>
      <a:lt2>
        <a:srgbClr val="E2E8E3"/>
      </a:lt2>
      <a:accent1>
        <a:srgbClr val="C34DB1"/>
      </a:accent1>
      <a:accent2>
        <a:srgbClr val="B13B6E"/>
      </a:accent2>
      <a:accent3>
        <a:srgbClr val="C34D4F"/>
      </a:accent3>
      <a:accent4>
        <a:srgbClr val="B16A3B"/>
      </a:accent4>
      <a:accent5>
        <a:srgbClr val="B7A248"/>
      </a:accent5>
      <a:accent6>
        <a:srgbClr val="93AE3A"/>
      </a:accent6>
      <a:hlink>
        <a:srgbClr val="319540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2521</Words>
  <Application>Microsoft Macintosh PowerPoint</Application>
  <PresentationFormat>Breitbild</PresentationFormat>
  <Paragraphs>924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Avenir Next LT Pro</vt:lpstr>
      <vt:lpstr>AvenirNext LT Pro Medium</vt:lpstr>
      <vt:lpstr>Calibri</vt:lpstr>
      <vt:lpstr>Calibri Light</vt:lpstr>
      <vt:lpstr>Posterama</vt:lpstr>
      <vt:lpstr>Symbol</vt:lpstr>
      <vt:lpstr>ExploreVTI</vt:lpstr>
      <vt:lpstr>Kürzeste Wege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Kürzeste Wege</dc:title>
  <dc:creator>Landerer Claudio</dc:creator>
  <cp:lastModifiedBy>Landerer Claudio</cp:lastModifiedBy>
  <cp:revision>42</cp:revision>
  <dcterms:created xsi:type="dcterms:W3CDTF">2023-05-01T14:33:32Z</dcterms:created>
  <dcterms:modified xsi:type="dcterms:W3CDTF">2023-05-01T16:45:37Z</dcterms:modified>
</cp:coreProperties>
</file>