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95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Kirk" initials="DK" lastIdx="1" clrIdx="0">
    <p:extLst>
      <p:ext uri="{19B8F6BF-5375-455C-9EA6-DF929625EA0E}">
        <p15:presenceInfo xmlns:p15="http://schemas.microsoft.com/office/powerpoint/2012/main" userId="S-1-5-21-1614895754-920026266-1801674531-264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9B8"/>
    <a:srgbClr val="0F7CFF"/>
    <a:srgbClr val="FFFFFF"/>
    <a:srgbClr val="ED7D31"/>
    <a:srgbClr val="3F3F3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1295D-BADB-43A2-A48F-5B3171D5067F}" v="4" dt="2022-07-11T17:32:51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9921" autoAdjust="0"/>
  </p:normalViewPr>
  <p:slideViewPr>
    <p:cSldViewPr snapToGrid="0">
      <p:cViewPr varScale="1">
        <p:scale>
          <a:sx n="143" d="100"/>
          <a:sy n="143" d="100"/>
        </p:scale>
        <p:origin x="5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son, Robert J." userId="2a610292-a9a5-499b-a7b5-b97af85cd969" providerId="ADAL" clId="{B671295D-BADB-43A2-A48F-5B3171D5067F}"/>
    <pc:docChg chg="undo custSel delSld modSld">
      <pc:chgData name="Sampson, Robert J." userId="2a610292-a9a5-499b-a7b5-b97af85cd969" providerId="ADAL" clId="{B671295D-BADB-43A2-A48F-5B3171D5067F}" dt="2022-07-11T17:58:59.663" v="391" actId="20577"/>
      <pc:docMkLst>
        <pc:docMk/>
      </pc:docMkLst>
      <pc:sldChg chg="modSp mod">
        <pc:chgData name="Sampson, Robert J." userId="2a610292-a9a5-499b-a7b5-b97af85cd969" providerId="ADAL" clId="{B671295D-BADB-43A2-A48F-5B3171D5067F}" dt="2022-07-11T17:39:10.741" v="315" actId="20577"/>
        <pc:sldMkLst>
          <pc:docMk/>
          <pc:sldMk cId="1067126753" sldId="958"/>
        </pc:sldMkLst>
        <pc:spChg chg="mod">
          <ac:chgData name="Sampson, Robert J." userId="2a610292-a9a5-499b-a7b5-b97af85cd969" providerId="ADAL" clId="{B671295D-BADB-43A2-A48F-5B3171D5067F}" dt="2022-07-11T17:39:10.741" v="315" actId="20577"/>
          <ac:spMkLst>
            <pc:docMk/>
            <pc:sldMk cId="1067126753" sldId="958"/>
            <ac:spMk id="6" creationId="{38724D42-1220-4989-927C-008E97F0E23F}"/>
          </ac:spMkLst>
        </pc:spChg>
      </pc:sldChg>
      <pc:sldChg chg="del">
        <pc:chgData name="Sampson, Robert J." userId="2a610292-a9a5-499b-a7b5-b97af85cd969" providerId="ADAL" clId="{B671295D-BADB-43A2-A48F-5B3171D5067F}" dt="2022-07-11T17:32:48.358" v="293" actId="2696"/>
        <pc:sldMkLst>
          <pc:docMk/>
          <pc:sldMk cId="4228289821" sldId="976"/>
        </pc:sldMkLst>
      </pc:sldChg>
      <pc:sldChg chg="del">
        <pc:chgData name="Sampson, Robert J." userId="2a610292-a9a5-499b-a7b5-b97af85cd969" providerId="ADAL" clId="{B671295D-BADB-43A2-A48F-5B3171D5067F}" dt="2022-07-11T17:15:34.640" v="0" actId="2696"/>
        <pc:sldMkLst>
          <pc:docMk/>
          <pc:sldMk cId="805463328" sldId="989"/>
        </pc:sldMkLst>
      </pc:sldChg>
      <pc:sldChg chg="modSp mod">
        <pc:chgData name="Sampson, Robert J." userId="2a610292-a9a5-499b-a7b5-b97af85cd969" providerId="ADAL" clId="{B671295D-BADB-43A2-A48F-5B3171D5067F}" dt="2022-07-11T17:18:28.018" v="18" actId="1076"/>
        <pc:sldMkLst>
          <pc:docMk/>
          <pc:sldMk cId="2304762008" sldId="993"/>
        </pc:sldMkLst>
        <pc:picChg chg="mod">
          <ac:chgData name="Sampson, Robert J." userId="2a610292-a9a5-499b-a7b5-b97af85cd969" providerId="ADAL" clId="{B671295D-BADB-43A2-A48F-5B3171D5067F}" dt="2022-07-11T17:18:28.018" v="18" actId="1076"/>
          <ac:picMkLst>
            <pc:docMk/>
            <pc:sldMk cId="2304762008" sldId="993"/>
            <ac:picMk id="3" creationId="{94ED4D8F-D1EB-4804-8C91-E041E7268F8D}"/>
          </ac:picMkLst>
        </pc:picChg>
      </pc:sldChg>
      <pc:sldChg chg="modSp mod">
        <pc:chgData name="Sampson, Robert J." userId="2a610292-a9a5-499b-a7b5-b97af85cd969" providerId="ADAL" clId="{B671295D-BADB-43A2-A48F-5B3171D5067F}" dt="2022-07-11T17:17:34.053" v="16" actId="20577"/>
        <pc:sldMkLst>
          <pc:docMk/>
          <pc:sldMk cId="1203359639" sldId="994"/>
        </pc:sldMkLst>
        <pc:spChg chg="mod">
          <ac:chgData name="Sampson, Robert J." userId="2a610292-a9a5-499b-a7b5-b97af85cd969" providerId="ADAL" clId="{B671295D-BADB-43A2-A48F-5B3171D5067F}" dt="2022-07-11T17:16:55.803" v="1" actId="6549"/>
          <ac:spMkLst>
            <pc:docMk/>
            <pc:sldMk cId="1203359639" sldId="994"/>
            <ac:spMk id="2" creationId="{06A7CA79-9BB8-4F2A-9095-671E900E0AB6}"/>
          </ac:spMkLst>
        </pc:spChg>
        <pc:spChg chg="mod">
          <ac:chgData name="Sampson, Robert J." userId="2a610292-a9a5-499b-a7b5-b97af85cd969" providerId="ADAL" clId="{B671295D-BADB-43A2-A48F-5B3171D5067F}" dt="2022-07-11T17:17:34.053" v="16" actId="20577"/>
          <ac:spMkLst>
            <pc:docMk/>
            <pc:sldMk cId="1203359639" sldId="994"/>
            <ac:spMk id="3" creationId="{958CA7C9-5B05-4F3A-AF52-8F220BA5C353}"/>
          </ac:spMkLst>
        </pc:spChg>
      </pc:sldChg>
      <pc:sldChg chg="modSp mod">
        <pc:chgData name="Sampson, Robert J." userId="2a610292-a9a5-499b-a7b5-b97af85cd969" providerId="ADAL" clId="{B671295D-BADB-43A2-A48F-5B3171D5067F}" dt="2022-07-11T17:58:59.663" v="391" actId="20577"/>
        <pc:sldMkLst>
          <pc:docMk/>
          <pc:sldMk cId="1802576053" sldId="995"/>
        </pc:sldMkLst>
        <pc:spChg chg="mod">
          <ac:chgData name="Sampson, Robert J." userId="2a610292-a9a5-499b-a7b5-b97af85cd969" providerId="ADAL" clId="{B671295D-BADB-43A2-A48F-5B3171D5067F}" dt="2022-07-11T17:24:13.660" v="31" actId="20577"/>
          <ac:spMkLst>
            <pc:docMk/>
            <pc:sldMk cId="1802576053" sldId="995"/>
            <ac:spMk id="2" creationId="{06A7CA79-9BB8-4F2A-9095-671E900E0AB6}"/>
          </ac:spMkLst>
        </pc:spChg>
        <pc:spChg chg="mod">
          <ac:chgData name="Sampson, Robert J." userId="2a610292-a9a5-499b-a7b5-b97af85cd969" providerId="ADAL" clId="{B671295D-BADB-43A2-A48F-5B3171D5067F}" dt="2022-07-11T17:58:59.663" v="391" actId="20577"/>
          <ac:spMkLst>
            <pc:docMk/>
            <pc:sldMk cId="1802576053" sldId="995"/>
            <ac:spMk id="3" creationId="{958CA7C9-5B05-4F3A-AF52-8F220BA5C3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76858-3B3C-48E6-8BD7-0995C53FCAA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D88-D9C9-42F9-BD5D-A42F2C7650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57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989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3976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7789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3198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06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54689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060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512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655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290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B6A3B5B-336F-4B7E-8FC7-98C9872884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9845" y="6431046"/>
            <a:ext cx="1283955" cy="3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89B4E-D607-4C72-851B-B1980600448A}"/>
              </a:ext>
            </a:extLst>
          </p:cNvPr>
          <p:cNvSpPr txBox="1"/>
          <p:nvPr/>
        </p:nvSpPr>
        <p:spPr>
          <a:xfrm>
            <a:off x="793261" y="561267"/>
            <a:ext cx="10605477" cy="55992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fontAlgn="base"/>
            <a:r>
              <a:rPr lang="en-US" sz="4400" b="1" i="0" dirty="0">
                <a:solidFill>
                  <a:srgbClr val="FFFFFF"/>
                </a:solidFill>
                <a:effectLst/>
                <a:latin typeface="+mj-lt"/>
              </a:rPr>
              <a:t>The Changing Risks of Exposure to Gun Violence in Chicago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defRPr/>
            </a:pPr>
            <a:r>
              <a:rPr lang="en-US" sz="3200" dirty="0">
                <a:solidFill>
                  <a:schemeClr val="bg1"/>
                </a:solidFill>
              </a:rPr>
              <a:t>Charles C. Lanfear</a:t>
            </a:r>
          </a:p>
          <a:p>
            <a:pPr>
              <a:lnSpc>
                <a:spcPct val="170000"/>
              </a:lnSpc>
              <a:defRPr/>
            </a:pPr>
            <a:r>
              <a:rPr lang="en-US" sz="3200" dirty="0">
                <a:solidFill>
                  <a:schemeClr val="bg1"/>
                </a:solidFill>
              </a:rPr>
              <a:t>Robert J. Sampson</a:t>
            </a:r>
          </a:p>
          <a:p>
            <a:pPr>
              <a:lnSpc>
                <a:spcPct val="170000"/>
              </a:lnSpc>
              <a:defRPr/>
            </a:pPr>
            <a:r>
              <a:rPr kumimoji="0" lang="en-US" sz="32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David S. Kirk</a:t>
            </a:r>
          </a:p>
          <a:p>
            <a:pPr>
              <a:lnSpc>
                <a:spcPct val="170000"/>
              </a:lnSpc>
              <a:defRPr/>
            </a:pPr>
            <a:r>
              <a:rPr kumimoji="0" lang="en-US" sz="32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Rebecca</a:t>
            </a:r>
            <a:r>
              <a:rPr kumimoji="0" lang="en-US" sz="3200" i="0" u="none" strike="noStrike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Bucci</a:t>
            </a:r>
            <a:endParaRPr kumimoji="0" lang="en-US" sz="32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chemeClr val="bg1"/>
              </a:solidFill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chemeClr val="bg1"/>
                </a:solidFill>
              </a:rPr>
              <a:t>European Society of Criminology</a:t>
            </a:r>
            <a:r>
              <a:rPr kumimoji="0" lang="en-US" sz="26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Malaga, 2022</a:t>
            </a:r>
            <a:endParaRPr kumimoji="0" lang="en-US" sz="24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9994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veal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Human Development in Chicago Neighborhoods</dc:title>
  <dc:creator>Sampson, Robert J.</dc:creator>
  <cp:lastModifiedBy>Charles Lanfear</cp:lastModifiedBy>
  <cp:revision>108</cp:revision>
  <dcterms:created xsi:type="dcterms:W3CDTF">2021-11-03T14:53:45Z</dcterms:created>
  <dcterms:modified xsi:type="dcterms:W3CDTF">2022-09-17T11:43:56Z</dcterms:modified>
</cp:coreProperties>
</file>