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0" r:id="rId1"/>
  </p:sldMasterIdLst>
  <p:notesMasterIdLst>
    <p:notesMasterId r:id="rId3"/>
  </p:notesMasterIdLst>
  <p:sldIdLst>
    <p:sldId id="950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e Kirk" initials="DK" lastIdx="1" clrIdx="0">
    <p:extLst>
      <p:ext uri="{19B8F6BF-5375-455C-9EA6-DF929625EA0E}">
        <p15:presenceInfo xmlns:p15="http://schemas.microsoft.com/office/powerpoint/2012/main" userId="S-1-5-21-1614895754-920026266-1801674531-264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9B8"/>
    <a:srgbClr val="0F7CFF"/>
    <a:srgbClr val="FFFFFF"/>
    <a:srgbClr val="ED7D31"/>
    <a:srgbClr val="3F3F3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1295D-BADB-43A2-A48F-5B3171D5067F}" v="4" dt="2022-07-11T17:32:51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070" autoAdjust="0"/>
    <p:restoredTop sz="89921" autoAdjust="0"/>
  </p:normalViewPr>
  <p:slideViewPr>
    <p:cSldViewPr snapToGrid="0">
      <p:cViewPr varScale="1">
        <p:scale>
          <a:sx n="155" d="100"/>
          <a:sy n="155" d="100"/>
        </p:scale>
        <p:origin x="15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76858-3B3C-48E6-8BD7-0995C53FCAA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30D88-D9C9-42F9-BD5D-A42F2C7650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2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57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8290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9895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3976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7789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9622"/>
            <a:ext cx="10515600" cy="5497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4011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2319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0682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54689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0605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5127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F3CDE-66F6-4F40-AC85-69FE3DE3DA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6554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7E72-0CC6-47E0-A604-C28B7A6CBFCB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77152-C748-4E41-B46C-E64EDEBA1D0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9" y="6492875"/>
            <a:ext cx="1282018" cy="3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5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89B4E-D607-4C72-851B-B1980600448A}"/>
              </a:ext>
            </a:extLst>
          </p:cNvPr>
          <p:cNvSpPr txBox="1"/>
          <p:nvPr/>
        </p:nvSpPr>
        <p:spPr>
          <a:xfrm>
            <a:off x="793261" y="561267"/>
            <a:ext cx="10605477" cy="55992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fontAlgn="base"/>
            <a:r>
              <a:rPr lang="en-US" sz="4400" b="1" i="0" dirty="0">
                <a:solidFill>
                  <a:srgbClr val="FFFFFF"/>
                </a:solidFill>
                <a:effectLst/>
                <a:latin typeface="+mj-lt"/>
              </a:rPr>
              <a:t>The Changing Risks of Exposure to Gun Violence in Chicago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defRPr/>
            </a:pPr>
            <a:r>
              <a:rPr lang="en-US" sz="3200" dirty="0">
                <a:solidFill>
                  <a:schemeClr val="bg1"/>
                </a:solidFill>
              </a:rPr>
              <a:t>Charles C. Lanfear</a:t>
            </a:r>
          </a:p>
          <a:p>
            <a:pPr>
              <a:lnSpc>
                <a:spcPct val="170000"/>
              </a:lnSpc>
              <a:defRPr/>
            </a:pPr>
            <a:r>
              <a:rPr lang="en-US" sz="3200" dirty="0">
                <a:solidFill>
                  <a:schemeClr val="bg1"/>
                </a:solidFill>
              </a:rPr>
              <a:t>Robert J. Sampson</a:t>
            </a:r>
          </a:p>
          <a:p>
            <a:pPr>
              <a:lnSpc>
                <a:spcPct val="170000"/>
              </a:lnSpc>
              <a:defRPr/>
            </a:pPr>
            <a:r>
              <a:rPr kumimoji="0" lang="en-US" sz="32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David S. Kirk</a:t>
            </a:r>
          </a:p>
          <a:p>
            <a:pPr>
              <a:lnSpc>
                <a:spcPct val="170000"/>
              </a:lnSpc>
              <a:defRPr/>
            </a:pPr>
            <a:r>
              <a:rPr kumimoji="0" lang="en-US" sz="32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Rebecca</a:t>
            </a:r>
            <a:r>
              <a:rPr kumimoji="0" lang="en-US" sz="3200" i="0" u="none" strike="noStrike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Bucci</a:t>
            </a:r>
            <a:endParaRPr kumimoji="0" lang="en-US" sz="320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dirty="0">
              <a:solidFill>
                <a:schemeClr val="bg1"/>
              </a:solidFill>
            </a:endParaRPr>
          </a:p>
          <a:p>
            <a:pPr marR="0" lvl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schemeClr val="bg1"/>
                </a:solidFill>
              </a:rPr>
              <a:t>European Society of Criminology</a:t>
            </a:r>
            <a:r>
              <a:rPr kumimoji="0" lang="en-US" sz="260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, Malaga, 2022</a:t>
            </a:r>
            <a:endParaRPr kumimoji="0" lang="en-US" sz="240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9994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veal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</TotalTime>
  <Words>32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Open Sans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Human Development in Chicago Neighborhoods</dc:title>
  <dc:creator>Sampson, Robert J.</dc:creator>
  <cp:lastModifiedBy>Charles Lanfear</cp:lastModifiedBy>
  <cp:revision>114</cp:revision>
  <dcterms:created xsi:type="dcterms:W3CDTF">2021-11-03T14:53:45Z</dcterms:created>
  <dcterms:modified xsi:type="dcterms:W3CDTF">2022-09-17T13:04:44Z</dcterms:modified>
</cp:coreProperties>
</file>